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6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7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8"/>
  </p:notesMasterIdLst>
  <p:sldIdLst>
    <p:sldId id="583" r:id="rId2"/>
    <p:sldId id="582" r:id="rId3"/>
    <p:sldId id="506" r:id="rId4"/>
    <p:sldId id="572" r:id="rId5"/>
    <p:sldId id="560" r:id="rId6"/>
    <p:sldId id="536" r:id="rId7"/>
    <p:sldId id="569" r:id="rId8"/>
    <p:sldId id="489" r:id="rId9"/>
    <p:sldId id="571" r:id="rId10"/>
    <p:sldId id="581" r:id="rId11"/>
    <p:sldId id="580" r:id="rId12"/>
    <p:sldId id="579" r:id="rId13"/>
    <p:sldId id="578" r:id="rId14"/>
    <p:sldId id="577" r:id="rId15"/>
    <p:sldId id="563" r:id="rId16"/>
    <p:sldId id="561" r:id="rId17"/>
    <p:sldId id="584" r:id="rId18"/>
    <p:sldId id="585" r:id="rId19"/>
    <p:sldId id="573" r:id="rId20"/>
    <p:sldId id="570" r:id="rId21"/>
    <p:sldId id="574" r:id="rId22"/>
    <p:sldId id="567" r:id="rId23"/>
    <p:sldId id="565" r:id="rId24"/>
    <p:sldId id="575" r:id="rId25"/>
    <p:sldId id="576" r:id="rId26"/>
    <p:sldId id="51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5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61F0F1-3F16-46AD-A4CE-1C9D30B7CF74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7E472ADD-7364-4085-ABD8-939AF149B36D}">
      <dgm:prSet phldrT="[Texto]"/>
      <dgm:spPr/>
      <dgm:t>
        <a:bodyPr/>
        <a:lstStyle/>
        <a:p>
          <a:r>
            <a:rPr lang="es-ES" b="1" dirty="0"/>
            <a:t>Acreditación de competencias profesionales</a:t>
          </a:r>
        </a:p>
      </dgm:t>
    </dgm:pt>
    <dgm:pt modelId="{D32EE797-E67B-4BF5-9FCE-D42F104D4E6C}" type="parTrans" cxnId="{4DE173C6-91DE-45EC-A1E5-E31AFC476A9A}">
      <dgm:prSet/>
      <dgm:spPr/>
      <dgm:t>
        <a:bodyPr/>
        <a:lstStyle/>
        <a:p>
          <a:endParaRPr lang="es-ES" b="1"/>
        </a:p>
      </dgm:t>
    </dgm:pt>
    <dgm:pt modelId="{F0849570-5017-469B-BB52-0981AFAED3B6}" type="sibTrans" cxnId="{4DE173C6-91DE-45EC-A1E5-E31AFC476A9A}">
      <dgm:prSet/>
      <dgm:spPr/>
      <dgm:t>
        <a:bodyPr/>
        <a:lstStyle/>
        <a:p>
          <a:endParaRPr lang="es-ES" b="1"/>
        </a:p>
      </dgm:t>
    </dgm:pt>
    <dgm:pt modelId="{18E5437A-92A2-4191-AC45-559F4186F03C}">
      <dgm:prSet phldrT="[Texto]"/>
      <dgm:spPr/>
      <dgm:t>
        <a:bodyPr/>
        <a:lstStyle/>
        <a:p>
          <a:r>
            <a:rPr lang="es-ES" b="1" dirty="0"/>
            <a:t>Ofertas de Formación Profesional</a:t>
          </a:r>
        </a:p>
      </dgm:t>
    </dgm:pt>
    <dgm:pt modelId="{DA2D140B-3E23-405E-A370-646D90AA951C}" type="parTrans" cxnId="{E896AF61-FA78-4780-99D5-FD2F693E9994}">
      <dgm:prSet/>
      <dgm:spPr/>
      <dgm:t>
        <a:bodyPr/>
        <a:lstStyle/>
        <a:p>
          <a:endParaRPr lang="es-ES" b="1"/>
        </a:p>
      </dgm:t>
    </dgm:pt>
    <dgm:pt modelId="{17AD9391-FC7C-41AE-AEFF-3D7B41C7D83B}" type="sibTrans" cxnId="{E896AF61-FA78-4780-99D5-FD2F693E9994}">
      <dgm:prSet/>
      <dgm:spPr/>
      <dgm:t>
        <a:bodyPr/>
        <a:lstStyle/>
        <a:p>
          <a:endParaRPr lang="es-ES" b="1"/>
        </a:p>
      </dgm:t>
    </dgm:pt>
    <dgm:pt modelId="{FD1DB548-577E-4595-B568-4AAB40676FE0}">
      <dgm:prSet phldrT="[Texto]"/>
      <dgm:spPr/>
      <dgm:t>
        <a:bodyPr/>
        <a:lstStyle/>
        <a:p>
          <a:r>
            <a:rPr lang="es-ES" b="1" dirty="0"/>
            <a:t>Orientación Profesional</a:t>
          </a:r>
        </a:p>
      </dgm:t>
    </dgm:pt>
    <dgm:pt modelId="{43D8BBBE-F037-4720-BAB3-874C883B6B65}" type="parTrans" cxnId="{5382AC36-57A0-494D-842E-6B2FFF43AC43}">
      <dgm:prSet/>
      <dgm:spPr/>
      <dgm:t>
        <a:bodyPr/>
        <a:lstStyle/>
        <a:p>
          <a:endParaRPr lang="es-ES"/>
        </a:p>
      </dgm:t>
    </dgm:pt>
    <dgm:pt modelId="{236B410F-E1F7-4D3A-AE90-1E0FA5F363AE}" type="sibTrans" cxnId="{5382AC36-57A0-494D-842E-6B2FFF43AC43}">
      <dgm:prSet/>
      <dgm:spPr/>
      <dgm:t>
        <a:bodyPr/>
        <a:lstStyle/>
        <a:p>
          <a:endParaRPr lang="es-ES"/>
        </a:p>
      </dgm:t>
    </dgm:pt>
    <dgm:pt modelId="{403284B2-1F71-4E75-9F50-2A3675CFB5E8}" type="pres">
      <dgm:prSet presAssocID="{E661F0F1-3F16-46AD-A4CE-1C9D30B7CF74}" presName="compositeShape" presStyleCnt="0">
        <dgm:presLayoutVars>
          <dgm:chMax val="7"/>
          <dgm:dir/>
          <dgm:resizeHandles val="exact"/>
        </dgm:presLayoutVars>
      </dgm:prSet>
      <dgm:spPr/>
    </dgm:pt>
    <dgm:pt modelId="{DA3D328F-45BF-4714-B54A-95A13E17EE7E}" type="pres">
      <dgm:prSet presAssocID="{E661F0F1-3F16-46AD-A4CE-1C9D30B7CF74}" presName="wedge1" presStyleLbl="node1" presStyleIdx="0" presStyleCnt="3"/>
      <dgm:spPr/>
    </dgm:pt>
    <dgm:pt modelId="{CD07A692-6F99-4A5E-B7E5-645C8D7A6E61}" type="pres">
      <dgm:prSet presAssocID="{E661F0F1-3F16-46AD-A4CE-1C9D30B7CF74}" presName="dummy1a" presStyleCnt="0"/>
      <dgm:spPr/>
    </dgm:pt>
    <dgm:pt modelId="{F2690687-6994-497A-B97D-26402DD6B141}" type="pres">
      <dgm:prSet presAssocID="{E661F0F1-3F16-46AD-A4CE-1C9D30B7CF74}" presName="dummy1b" presStyleCnt="0"/>
      <dgm:spPr/>
    </dgm:pt>
    <dgm:pt modelId="{C3DA0A49-D341-48FB-89DD-CB7A031129E3}" type="pres">
      <dgm:prSet presAssocID="{E661F0F1-3F16-46AD-A4CE-1C9D30B7CF7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04B9BBB-BF6D-4047-B8A2-B05A856B5A77}" type="pres">
      <dgm:prSet presAssocID="{E661F0F1-3F16-46AD-A4CE-1C9D30B7CF74}" presName="wedge2" presStyleLbl="node1" presStyleIdx="1" presStyleCnt="3"/>
      <dgm:spPr/>
    </dgm:pt>
    <dgm:pt modelId="{4161B815-635D-4077-A8E8-5A1434061E67}" type="pres">
      <dgm:prSet presAssocID="{E661F0F1-3F16-46AD-A4CE-1C9D30B7CF74}" presName="dummy2a" presStyleCnt="0"/>
      <dgm:spPr/>
    </dgm:pt>
    <dgm:pt modelId="{D6B5C694-DB45-45E9-927B-E449B9E4955E}" type="pres">
      <dgm:prSet presAssocID="{E661F0F1-3F16-46AD-A4CE-1C9D30B7CF74}" presName="dummy2b" presStyleCnt="0"/>
      <dgm:spPr/>
    </dgm:pt>
    <dgm:pt modelId="{55EECAFC-944F-4061-95AD-658593273D82}" type="pres">
      <dgm:prSet presAssocID="{E661F0F1-3F16-46AD-A4CE-1C9D30B7CF7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9201EC5-8FD6-47DD-B034-07A27E03A9B4}" type="pres">
      <dgm:prSet presAssocID="{E661F0F1-3F16-46AD-A4CE-1C9D30B7CF74}" presName="wedge3" presStyleLbl="node1" presStyleIdx="2" presStyleCnt="3" custScaleX="100483" custScaleY="95083" custLinFactNeighborX="-3250" custLinFactNeighborY="-155"/>
      <dgm:spPr/>
    </dgm:pt>
    <dgm:pt modelId="{6B9E3F9A-1B58-45F0-AF67-0A6D4013E948}" type="pres">
      <dgm:prSet presAssocID="{E661F0F1-3F16-46AD-A4CE-1C9D30B7CF74}" presName="dummy3a" presStyleCnt="0"/>
      <dgm:spPr/>
    </dgm:pt>
    <dgm:pt modelId="{FC3DA1E3-681D-49E9-BF13-A91E22BC0338}" type="pres">
      <dgm:prSet presAssocID="{E661F0F1-3F16-46AD-A4CE-1C9D30B7CF74}" presName="dummy3b" presStyleCnt="0"/>
      <dgm:spPr/>
    </dgm:pt>
    <dgm:pt modelId="{CDA1DCB5-7510-4C2B-A559-FC5BE627B981}" type="pres">
      <dgm:prSet presAssocID="{E661F0F1-3F16-46AD-A4CE-1C9D30B7CF7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853BDA1-0B80-4059-BD21-DD33EBB88CFA}" type="pres">
      <dgm:prSet presAssocID="{F0849570-5017-469B-BB52-0981AFAED3B6}" presName="arrowWedge1" presStyleLbl="fgSibTrans2D1" presStyleIdx="0" presStyleCnt="3"/>
      <dgm:spPr>
        <a:solidFill>
          <a:srgbClr val="0070C0"/>
        </a:solidFill>
      </dgm:spPr>
    </dgm:pt>
    <dgm:pt modelId="{70DAAC51-9107-4FF5-8D6F-E3A78B44DF7C}" type="pres">
      <dgm:prSet presAssocID="{236B410F-E1F7-4D3A-AE90-1E0FA5F363AE}" presName="arrowWedge2" presStyleLbl="fgSibTrans2D1" presStyleIdx="1" presStyleCnt="3"/>
      <dgm:spPr>
        <a:solidFill>
          <a:srgbClr val="00B050"/>
        </a:solidFill>
        <a:ln>
          <a:solidFill>
            <a:srgbClr val="00B050"/>
          </a:solidFill>
        </a:ln>
      </dgm:spPr>
    </dgm:pt>
    <dgm:pt modelId="{F1B846A2-05BC-4330-9C8D-C0F6C9F9D654}" type="pres">
      <dgm:prSet presAssocID="{17AD9391-FC7C-41AE-AEFF-3D7B41C7D83B}" presName="arrowWedge3" presStyleLbl="fgSibTrans2D1" presStyleIdx="2" presStyleCnt="3" custLinFactNeighborX="1651" custLinFactNeighborY="982"/>
      <dgm:spPr>
        <a:solidFill>
          <a:schemeClr val="accent2"/>
        </a:solidFill>
      </dgm:spPr>
    </dgm:pt>
  </dgm:ptLst>
  <dgm:cxnLst>
    <dgm:cxn modelId="{6394D900-6EF2-4E02-8156-B64816293E52}" type="presOf" srcId="{FD1DB548-577E-4595-B568-4AAB40676FE0}" destId="{E04B9BBB-BF6D-4047-B8A2-B05A856B5A77}" srcOrd="0" destOrd="0" presId="urn:microsoft.com/office/officeart/2005/8/layout/cycle8"/>
    <dgm:cxn modelId="{3BA1CF27-A59C-4FB5-8E00-3BA665F44D1B}" type="presOf" srcId="{18E5437A-92A2-4191-AC45-559F4186F03C}" destId="{69201EC5-8FD6-47DD-B034-07A27E03A9B4}" srcOrd="0" destOrd="0" presId="urn:microsoft.com/office/officeart/2005/8/layout/cycle8"/>
    <dgm:cxn modelId="{5382AC36-57A0-494D-842E-6B2FFF43AC43}" srcId="{E661F0F1-3F16-46AD-A4CE-1C9D30B7CF74}" destId="{FD1DB548-577E-4595-B568-4AAB40676FE0}" srcOrd="1" destOrd="0" parTransId="{43D8BBBE-F037-4720-BAB3-874C883B6B65}" sibTransId="{236B410F-E1F7-4D3A-AE90-1E0FA5F363AE}"/>
    <dgm:cxn modelId="{E896AF61-FA78-4780-99D5-FD2F693E9994}" srcId="{E661F0F1-3F16-46AD-A4CE-1C9D30B7CF74}" destId="{18E5437A-92A2-4191-AC45-559F4186F03C}" srcOrd="2" destOrd="0" parTransId="{DA2D140B-3E23-405E-A370-646D90AA951C}" sibTransId="{17AD9391-FC7C-41AE-AEFF-3D7B41C7D83B}"/>
    <dgm:cxn modelId="{D91CB743-3440-4AE7-B87F-A38649FA689F}" type="presOf" srcId="{7E472ADD-7364-4085-ABD8-939AF149B36D}" destId="{DA3D328F-45BF-4714-B54A-95A13E17EE7E}" srcOrd="0" destOrd="0" presId="urn:microsoft.com/office/officeart/2005/8/layout/cycle8"/>
    <dgm:cxn modelId="{D007266C-579D-46B3-9F4E-642214EB9754}" type="presOf" srcId="{7E472ADD-7364-4085-ABD8-939AF149B36D}" destId="{C3DA0A49-D341-48FB-89DD-CB7A031129E3}" srcOrd="1" destOrd="0" presId="urn:microsoft.com/office/officeart/2005/8/layout/cycle8"/>
    <dgm:cxn modelId="{30E2F5A2-5E08-42B5-B422-E62371B6A777}" type="presOf" srcId="{FD1DB548-577E-4595-B568-4AAB40676FE0}" destId="{55EECAFC-944F-4061-95AD-658593273D82}" srcOrd="1" destOrd="0" presId="urn:microsoft.com/office/officeart/2005/8/layout/cycle8"/>
    <dgm:cxn modelId="{AEF549B8-76EC-4466-98C9-8137FE36F441}" type="presOf" srcId="{18E5437A-92A2-4191-AC45-559F4186F03C}" destId="{CDA1DCB5-7510-4C2B-A559-FC5BE627B981}" srcOrd="1" destOrd="0" presId="urn:microsoft.com/office/officeart/2005/8/layout/cycle8"/>
    <dgm:cxn modelId="{4DE173C6-91DE-45EC-A1E5-E31AFC476A9A}" srcId="{E661F0F1-3F16-46AD-A4CE-1C9D30B7CF74}" destId="{7E472ADD-7364-4085-ABD8-939AF149B36D}" srcOrd="0" destOrd="0" parTransId="{D32EE797-E67B-4BF5-9FCE-D42F104D4E6C}" sibTransId="{F0849570-5017-469B-BB52-0981AFAED3B6}"/>
    <dgm:cxn modelId="{10CB95CF-B78D-4DAF-833A-8F5020D4A782}" type="presOf" srcId="{E661F0F1-3F16-46AD-A4CE-1C9D30B7CF74}" destId="{403284B2-1F71-4E75-9F50-2A3675CFB5E8}" srcOrd="0" destOrd="0" presId="urn:microsoft.com/office/officeart/2005/8/layout/cycle8"/>
    <dgm:cxn modelId="{B35B6DA7-F296-4708-8C89-23447D596AF7}" type="presParOf" srcId="{403284B2-1F71-4E75-9F50-2A3675CFB5E8}" destId="{DA3D328F-45BF-4714-B54A-95A13E17EE7E}" srcOrd="0" destOrd="0" presId="urn:microsoft.com/office/officeart/2005/8/layout/cycle8"/>
    <dgm:cxn modelId="{FC2FE3A3-3E07-4BC7-A046-35763DFF1E1A}" type="presParOf" srcId="{403284B2-1F71-4E75-9F50-2A3675CFB5E8}" destId="{CD07A692-6F99-4A5E-B7E5-645C8D7A6E61}" srcOrd="1" destOrd="0" presId="urn:microsoft.com/office/officeart/2005/8/layout/cycle8"/>
    <dgm:cxn modelId="{5138FF86-2581-47DC-A54D-2E41D0B990EC}" type="presParOf" srcId="{403284B2-1F71-4E75-9F50-2A3675CFB5E8}" destId="{F2690687-6994-497A-B97D-26402DD6B141}" srcOrd="2" destOrd="0" presId="urn:microsoft.com/office/officeart/2005/8/layout/cycle8"/>
    <dgm:cxn modelId="{F0BCE848-BF40-4E5F-8B0F-F998EAF6ED82}" type="presParOf" srcId="{403284B2-1F71-4E75-9F50-2A3675CFB5E8}" destId="{C3DA0A49-D341-48FB-89DD-CB7A031129E3}" srcOrd="3" destOrd="0" presId="urn:microsoft.com/office/officeart/2005/8/layout/cycle8"/>
    <dgm:cxn modelId="{B8FD1175-DB36-4FCA-B0DA-E8DA9728D96A}" type="presParOf" srcId="{403284B2-1F71-4E75-9F50-2A3675CFB5E8}" destId="{E04B9BBB-BF6D-4047-B8A2-B05A856B5A77}" srcOrd="4" destOrd="0" presId="urn:microsoft.com/office/officeart/2005/8/layout/cycle8"/>
    <dgm:cxn modelId="{2B25D52B-87DF-4F93-A805-08EBF8E2D610}" type="presParOf" srcId="{403284B2-1F71-4E75-9F50-2A3675CFB5E8}" destId="{4161B815-635D-4077-A8E8-5A1434061E67}" srcOrd="5" destOrd="0" presId="urn:microsoft.com/office/officeart/2005/8/layout/cycle8"/>
    <dgm:cxn modelId="{A7D659C9-F511-44B0-8CB0-CE15754B5808}" type="presParOf" srcId="{403284B2-1F71-4E75-9F50-2A3675CFB5E8}" destId="{D6B5C694-DB45-45E9-927B-E449B9E4955E}" srcOrd="6" destOrd="0" presId="urn:microsoft.com/office/officeart/2005/8/layout/cycle8"/>
    <dgm:cxn modelId="{9151C997-74BD-41EE-B9A6-D792F53C8231}" type="presParOf" srcId="{403284B2-1F71-4E75-9F50-2A3675CFB5E8}" destId="{55EECAFC-944F-4061-95AD-658593273D82}" srcOrd="7" destOrd="0" presId="urn:microsoft.com/office/officeart/2005/8/layout/cycle8"/>
    <dgm:cxn modelId="{40DF21CB-50DB-4F1D-A179-571A03F23B55}" type="presParOf" srcId="{403284B2-1F71-4E75-9F50-2A3675CFB5E8}" destId="{69201EC5-8FD6-47DD-B034-07A27E03A9B4}" srcOrd="8" destOrd="0" presId="urn:microsoft.com/office/officeart/2005/8/layout/cycle8"/>
    <dgm:cxn modelId="{197002F3-032C-4DA6-96CE-019C650F32E3}" type="presParOf" srcId="{403284B2-1F71-4E75-9F50-2A3675CFB5E8}" destId="{6B9E3F9A-1B58-45F0-AF67-0A6D4013E948}" srcOrd="9" destOrd="0" presId="urn:microsoft.com/office/officeart/2005/8/layout/cycle8"/>
    <dgm:cxn modelId="{6B08F758-D503-4403-9340-9B3B7AC65B71}" type="presParOf" srcId="{403284B2-1F71-4E75-9F50-2A3675CFB5E8}" destId="{FC3DA1E3-681D-49E9-BF13-A91E22BC0338}" srcOrd="10" destOrd="0" presId="urn:microsoft.com/office/officeart/2005/8/layout/cycle8"/>
    <dgm:cxn modelId="{E131B455-86D1-4E0D-B78A-FCD2A0DCF302}" type="presParOf" srcId="{403284B2-1F71-4E75-9F50-2A3675CFB5E8}" destId="{CDA1DCB5-7510-4C2B-A559-FC5BE627B981}" srcOrd="11" destOrd="0" presId="urn:microsoft.com/office/officeart/2005/8/layout/cycle8"/>
    <dgm:cxn modelId="{0DAC2F2E-EAF1-4D4E-A8A9-B8D92026C158}" type="presParOf" srcId="{403284B2-1F71-4E75-9F50-2A3675CFB5E8}" destId="{7853BDA1-0B80-4059-BD21-DD33EBB88CFA}" srcOrd="12" destOrd="0" presId="urn:microsoft.com/office/officeart/2005/8/layout/cycle8"/>
    <dgm:cxn modelId="{C5B5C777-3F6E-4141-BCCB-06D6FE4FF971}" type="presParOf" srcId="{403284B2-1F71-4E75-9F50-2A3675CFB5E8}" destId="{70DAAC51-9107-4FF5-8D6F-E3A78B44DF7C}" srcOrd="13" destOrd="0" presId="urn:microsoft.com/office/officeart/2005/8/layout/cycle8"/>
    <dgm:cxn modelId="{8800F861-BEDE-410E-98B3-67CA3F07140E}" type="presParOf" srcId="{403284B2-1F71-4E75-9F50-2A3675CFB5E8}" destId="{F1B846A2-05BC-4330-9C8D-C0F6C9F9D65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E299A1-2E73-4E4D-A175-71B5B9B848CD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18C86E1-1167-45C5-98FB-F1DF13B73B2B}">
      <dgm:prSet phldrT="[Texto]" custT="1"/>
      <dgm:spPr/>
      <dgm:t>
        <a:bodyPr/>
        <a:lstStyle/>
        <a:p>
          <a:r>
            <a:rPr lang="es-ES" sz="1000" b="1" dirty="0"/>
            <a:t>Grado A: Acreditación parcial de competencia</a:t>
          </a:r>
        </a:p>
      </dgm:t>
    </dgm:pt>
    <dgm:pt modelId="{CBC04B3F-C2F4-4EA5-88F2-2F2AB2A0ABCF}" type="parTrans" cxnId="{9F1F0732-D8BF-4A87-90F9-2F670B48F15F}">
      <dgm:prSet/>
      <dgm:spPr/>
      <dgm:t>
        <a:bodyPr/>
        <a:lstStyle/>
        <a:p>
          <a:endParaRPr lang="es-ES"/>
        </a:p>
      </dgm:t>
    </dgm:pt>
    <dgm:pt modelId="{A84D61EE-E105-4F83-8B7D-A45DE9A4C653}" type="sibTrans" cxnId="{9F1F0732-D8BF-4A87-90F9-2F670B48F15F}">
      <dgm:prSet/>
      <dgm:spPr/>
      <dgm:t>
        <a:bodyPr/>
        <a:lstStyle/>
        <a:p>
          <a:endParaRPr lang="es-ES"/>
        </a:p>
      </dgm:t>
    </dgm:pt>
    <dgm:pt modelId="{420BC3DE-E146-4321-9586-0863074EF577}">
      <dgm:prSet phldrT="[Texto]"/>
      <dgm:spPr/>
      <dgm:t>
        <a:bodyPr/>
        <a:lstStyle/>
        <a:p>
          <a:r>
            <a:rPr lang="es-ES" dirty="0"/>
            <a:t>Un </a:t>
          </a:r>
          <a:r>
            <a:rPr lang="es-E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resultado de aprendizaje </a:t>
          </a:r>
          <a:r>
            <a:rPr lang="es-ES" dirty="0"/>
            <a:t>incluido en una oferta superior</a:t>
          </a:r>
        </a:p>
      </dgm:t>
    </dgm:pt>
    <dgm:pt modelId="{C2D99397-A4B9-4DA4-B72C-ECBFC5302C14}" type="parTrans" cxnId="{61E388FB-631C-4CA9-A4B4-A9AF17741B49}">
      <dgm:prSet/>
      <dgm:spPr/>
      <dgm:t>
        <a:bodyPr/>
        <a:lstStyle/>
        <a:p>
          <a:endParaRPr lang="es-ES"/>
        </a:p>
      </dgm:t>
    </dgm:pt>
    <dgm:pt modelId="{91D634A6-8A9E-4D84-8E86-42267D0867CF}" type="sibTrans" cxnId="{61E388FB-631C-4CA9-A4B4-A9AF17741B49}">
      <dgm:prSet/>
      <dgm:spPr/>
      <dgm:t>
        <a:bodyPr/>
        <a:lstStyle/>
        <a:p>
          <a:endParaRPr lang="es-ES"/>
        </a:p>
      </dgm:t>
    </dgm:pt>
    <dgm:pt modelId="{0D82EBB9-03B0-4D5E-8227-84366B39F999}">
      <dgm:prSet phldrT="[Texto]"/>
      <dgm:spPr/>
      <dgm:t>
        <a:bodyPr/>
        <a:lstStyle/>
        <a:p>
          <a:r>
            <a:rPr lang="es-ES" b="1" dirty="0"/>
            <a:t>Grado C: </a:t>
          </a:r>
          <a:r>
            <a:rPr lang="es-ES" b="1"/>
            <a:t>Certificado Profesional</a:t>
          </a:r>
          <a:endParaRPr lang="es-ES" b="1" dirty="0"/>
        </a:p>
      </dgm:t>
    </dgm:pt>
    <dgm:pt modelId="{2DEF502B-BD2E-4940-9A28-2ACFA90768CE}" type="parTrans" cxnId="{781EFE8C-06DC-40ED-8DA5-CDD78FBB605D}">
      <dgm:prSet/>
      <dgm:spPr/>
      <dgm:t>
        <a:bodyPr/>
        <a:lstStyle/>
        <a:p>
          <a:endParaRPr lang="es-ES"/>
        </a:p>
      </dgm:t>
    </dgm:pt>
    <dgm:pt modelId="{B82F39C4-83C8-43FF-9D3A-07E2FA8A7703}" type="sibTrans" cxnId="{781EFE8C-06DC-40ED-8DA5-CDD78FBB605D}">
      <dgm:prSet/>
      <dgm:spPr/>
      <dgm:t>
        <a:bodyPr/>
        <a:lstStyle/>
        <a:p>
          <a:endParaRPr lang="es-ES"/>
        </a:p>
      </dgm:t>
    </dgm:pt>
    <dgm:pt modelId="{E7B4DFC6-4142-4D6A-970E-273E6DCE8B19}">
      <dgm:prSet phldrT="[Texto]"/>
      <dgm:spPr/>
      <dgm:t>
        <a:bodyPr/>
        <a:lstStyle/>
        <a:p>
          <a:r>
            <a:rPr lang="es-ES" b="1" dirty="0"/>
            <a:t>Grado B: Certificado de competencia</a:t>
          </a:r>
        </a:p>
      </dgm:t>
    </dgm:pt>
    <dgm:pt modelId="{1519747F-F35E-451C-B4F0-AAA2FB44FDF6}" type="parTrans" cxnId="{34196701-08A0-4935-B850-93D147EF6A2D}">
      <dgm:prSet/>
      <dgm:spPr/>
      <dgm:t>
        <a:bodyPr/>
        <a:lstStyle/>
        <a:p>
          <a:endParaRPr lang="es-ES"/>
        </a:p>
      </dgm:t>
    </dgm:pt>
    <dgm:pt modelId="{6E91F4DB-F385-4454-93A7-947922EFEA08}" type="sibTrans" cxnId="{34196701-08A0-4935-B850-93D147EF6A2D}">
      <dgm:prSet/>
      <dgm:spPr/>
      <dgm:t>
        <a:bodyPr/>
        <a:lstStyle/>
        <a:p>
          <a:endParaRPr lang="es-ES"/>
        </a:p>
      </dgm:t>
    </dgm:pt>
    <dgm:pt modelId="{7BE62156-A65E-4020-998D-94BFA7868508}">
      <dgm:prSet phldrT="[Texto]"/>
      <dgm:spPr/>
      <dgm:t>
        <a:bodyPr/>
        <a:lstStyle/>
        <a:p>
          <a:r>
            <a:rPr lang="es-E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 módulo profesional </a:t>
          </a:r>
          <a:r>
            <a:rPr lang="es-ES" dirty="0"/>
            <a:t>incluido en una oferta superior</a:t>
          </a:r>
        </a:p>
      </dgm:t>
    </dgm:pt>
    <dgm:pt modelId="{50F18B0D-A905-461F-A7AB-B959FC1296EA}" type="parTrans" cxnId="{98A62633-01E6-4D95-81D5-16A2461AEC4F}">
      <dgm:prSet/>
      <dgm:spPr/>
      <dgm:t>
        <a:bodyPr/>
        <a:lstStyle/>
        <a:p>
          <a:endParaRPr lang="es-ES"/>
        </a:p>
      </dgm:t>
    </dgm:pt>
    <dgm:pt modelId="{FB31D0BE-E2D9-4A52-B19F-668E65968CAE}" type="sibTrans" cxnId="{98A62633-01E6-4D95-81D5-16A2461AEC4F}">
      <dgm:prSet/>
      <dgm:spPr/>
      <dgm:t>
        <a:bodyPr/>
        <a:lstStyle/>
        <a:p>
          <a:endParaRPr lang="es-ES"/>
        </a:p>
      </dgm:t>
    </dgm:pt>
    <dgm:pt modelId="{875DD600-FA03-46AB-BEBF-BBD2F3601D28}">
      <dgm:prSet phldrT="[Texto]"/>
      <dgm:spPr/>
      <dgm:t>
        <a:bodyPr/>
        <a:lstStyle/>
        <a:p>
          <a:r>
            <a:rPr lang="es-ES" dirty="0"/>
            <a:t>Niveles 1, 2 y 3</a:t>
          </a:r>
        </a:p>
      </dgm:t>
    </dgm:pt>
    <dgm:pt modelId="{623BA360-AD1A-4CE7-B6A5-BB99B158850C}" type="parTrans" cxnId="{20E219C4-927F-4851-AD6A-D53DCF5BF41E}">
      <dgm:prSet/>
      <dgm:spPr/>
      <dgm:t>
        <a:bodyPr/>
        <a:lstStyle/>
        <a:p>
          <a:endParaRPr lang="es-ES"/>
        </a:p>
      </dgm:t>
    </dgm:pt>
    <dgm:pt modelId="{FFE1CC73-0ED9-446D-B481-D5BE557D259D}" type="sibTrans" cxnId="{20E219C4-927F-4851-AD6A-D53DCF5BF41E}">
      <dgm:prSet/>
      <dgm:spPr/>
      <dgm:t>
        <a:bodyPr/>
        <a:lstStyle/>
        <a:p>
          <a:endParaRPr lang="es-ES"/>
        </a:p>
      </dgm:t>
    </dgm:pt>
    <dgm:pt modelId="{21959992-805D-4832-ABF9-8740D38A333E}">
      <dgm:prSet phldrT="[Texto]"/>
      <dgm:spPr/>
      <dgm:t>
        <a:bodyPr/>
        <a:lstStyle/>
        <a:p>
          <a:r>
            <a:rPr lang="es-ES" b="1" dirty="0"/>
            <a:t>Grado D: Ciclos Formativos de F.P</a:t>
          </a:r>
          <a:r>
            <a:rPr lang="es-ES" dirty="0"/>
            <a:t>.</a:t>
          </a:r>
        </a:p>
      </dgm:t>
    </dgm:pt>
    <dgm:pt modelId="{4D44E2C1-9A31-4C83-94D6-A74F42637086}" type="parTrans" cxnId="{9AD43A08-AE02-46A8-8337-77E229CDEEF6}">
      <dgm:prSet/>
      <dgm:spPr/>
      <dgm:t>
        <a:bodyPr/>
        <a:lstStyle/>
        <a:p>
          <a:endParaRPr lang="es-ES"/>
        </a:p>
      </dgm:t>
    </dgm:pt>
    <dgm:pt modelId="{217FE53A-C75B-47F9-AFF9-0383CC6730ED}" type="sibTrans" cxnId="{9AD43A08-AE02-46A8-8337-77E229CDEEF6}">
      <dgm:prSet/>
      <dgm:spPr/>
      <dgm:t>
        <a:bodyPr/>
        <a:lstStyle/>
        <a:p>
          <a:endParaRPr lang="es-ES"/>
        </a:p>
      </dgm:t>
    </dgm:pt>
    <dgm:pt modelId="{E0CF5AE6-9886-4A6D-B49F-5CB0EA98D0D9}">
      <dgm:prSet phldrT="[Texto]"/>
      <dgm:spPr/>
      <dgm:t>
        <a:bodyPr/>
        <a:lstStyle/>
        <a:p>
          <a:r>
            <a:rPr lang="es-ES" dirty="0"/>
            <a:t>Grado básico, medio y superior (Técnico Básico, Técnico y Técnico Superior)</a:t>
          </a:r>
        </a:p>
      </dgm:t>
    </dgm:pt>
    <dgm:pt modelId="{AD2D7C8F-90CF-4E2D-A268-FE1E6813021B}" type="parTrans" cxnId="{0A553750-B5EC-4337-A9D2-4D47F2D601D9}">
      <dgm:prSet/>
      <dgm:spPr/>
      <dgm:t>
        <a:bodyPr/>
        <a:lstStyle/>
        <a:p>
          <a:endParaRPr lang="es-ES"/>
        </a:p>
      </dgm:t>
    </dgm:pt>
    <dgm:pt modelId="{24834DF7-7DFD-41F3-89A9-8111A382BF2C}" type="sibTrans" cxnId="{0A553750-B5EC-4337-A9D2-4D47F2D601D9}">
      <dgm:prSet/>
      <dgm:spPr/>
      <dgm:t>
        <a:bodyPr/>
        <a:lstStyle/>
        <a:p>
          <a:endParaRPr lang="es-ES"/>
        </a:p>
      </dgm:t>
    </dgm:pt>
    <dgm:pt modelId="{18ED8976-C441-4761-B9C0-96F045C078B5}">
      <dgm:prSet phldrT="[Texto]"/>
      <dgm:spPr/>
      <dgm:t>
        <a:bodyPr/>
        <a:lstStyle/>
        <a:p>
          <a:r>
            <a:rPr lang="es-ES" b="1" dirty="0"/>
            <a:t>Grado E: Cursos de Especialización</a:t>
          </a:r>
        </a:p>
      </dgm:t>
    </dgm:pt>
    <dgm:pt modelId="{D161A33B-2BB9-472F-B74E-50A40CFD22E9}" type="parTrans" cxnId="{FF7E17AF-0FEB-41F4-BDF6-58C23591B9C7}">
      <dgm:prSet/>
      <dgm:spPr/>
      <dgm:t>
        <a:bodyPr/>
        <a:lstStyle/>
        <a:p>
          <a:endParaRPr lang="es-ES"/>
        </a:p>
      </dgm:t>
    </dgm:pt>
    <dgm:pt modelId="{FC2B5028-10F9-470C-81B6-AB551A779C7C}" type="sibTrans" cxnId="{FF7E17AF-0FEB-41F4-BDF6-58C23591B9C7}">
      <dgm:prSet/>
      <dgm:spPr/>
      <dgm:t>
        <a:bodyPr/>
        <a:lstStyle/>
        <a:p>
          <a:endParaRPr lang="es-ES"/>
        </a:p>
      </dgm:t>
    </dgm:pt>
    <dgm:pt modelId="{0F43413C-0164-42BF-A940-44416916CB3F}">
      <dgm:prSet phldrT="[Texto]"/>
      <dgm:spPr/>
      <dgm:t>
        <a:bodyPr/>
        <a:lstStyle/>
        <a:p>
          <a:r>
            <a:rPr lang="es-ES" dirty="0"/>
            <a:t>En Grado Medio o en Grado Superior (Máster Profesional)</a:t>
          </a:r>
        </a:p>
      </dgm:t>
    </dgm:pt>
    <dgm:pt modelId="{E872E953-A9F0-469B-BB88-1CEA12A6975F}" type="parTrans" cxnId="{A956C032-ECC8-4EF5-B9DF-E9AA7708B6E8}">
      <dgm:prSet/>
      <dgm:spPr/>
      <dgm:t>
        <a:bodyPr/>
        <a:lstStyle/>
        <a:p>
          <a:endParaRPr lang="es-ES"/>
        </a:p>
      </dgm:t>
    </dgm:pt>
    <dgm:pt modelId="{74315B2D-DC20-4055-BAF3-58CD32CADC4F}" type="sibTrans" cxnId="{A956C032-ECC8-4EF5-B9DF-E9AA7708B6E8}">
      <dgm:prSet/>
      <dgm:spPr/>
      <dgm:t>
        <a:bodyPr/>
        <a:lstStyle/>
        <a:p>
          <a:endParaRPr lang="es-ES"/>
        </a:p>
      </dgm:t>
    </dgm:pt>
    <dgm:pt modelId="{8C035C27-4A89-42A7-8FC6-90AB9DF9170A}" type="pres">
      <dgm:prSet presAssocID="{C2E299A1-2E73-4E4D-A175-71B5B9B848CD}" presName="Name0" presStyleCnt="0">
        <dgm:presLayoutVars>
          <dgm:chMax val="7"/>
          <dgm:chPref val="7"/>
          <dgm:dir/>
        </dgm:presLayoutVars>
      </dgm:prSet>
      <dgm:spPr/>
    </dgm:pt>
    <dgm:pt modelId="{DECCE56F-C4A7-406A-B6A7-C5B8C4AC7CA5}" type="pres">
      <dgm:prSet presAssocID="{C2E299A1-2E73-4E4D-A175-71B5B9B848CD}" presName="dot1" presStyleLbl="alignNode1" presStyleIdx="0" presStyleCnt="15"/>
      <dgm:spPr/>
    </dgm:pt>
    <dgm:pt modelId="{BB761EC8-99FA-4272-9B6E-BA41B2D30ECB}" type="pres">
      <dgm:prSet presAssocID="{C2E299A1-2E73-4E4D-A175-71B5B9B848CD}" presName="dot2" presStyleLbl="alignNode1" presStyleIdx="1" presStyleCnt="15"/>
      <dgm:spPr/>
    </dgm:pt>
    <dgm:pt modelId="{17967B37-902B-48B9-8BB9-DC0F97CEEEE6}" type="pres">
      <dgm:prSet presAssocID="{C2E299A1-2E73-4E4D-A175-71B5B9B848CD}" presName="dot3" presStyleLbl="alignNode1" presStyleIdx="2" presStyleCnt="15"/>
      <dgm:spPr/>
    </dgm:pt>
    <dgm:pt modelId="{8A48AA1C-D30B-4DE0-B89B-23A8AF1F7A1A}" type="pres">
      <dgm:prSet presAssocID="{C2E299A1-2E73-4E4D-A175-71B5B9B848CD}" presName="dot4" presStyleLbl="alignNode1" presStyleIdx="3" presStyleCnt="15"/>
      <dgm:spPr/>
    </dgm:pt>
    <dgm:pt modelId="{3A0CB613-09D7-450F-86D7-36CD9138269D}" type="pres">
      <dgm:prSet presAssocID="{C2E299A1-2E73-4E4D-A175-71B5B9B848CD}" presName="dot5" presStyleLbl="alignNode1" presStyleIdx="4" presStyleCnt="15"/>
      <dgm:spPr/>
    </dgm:pt>
    <dgm:pt modelId="{5CA2F790-9543-4B86-AF03-5A1A7B6AF5AE}" type="pres">
      <dgm:prSet presAssocID="{C2E299A1-2E73-4E4D-A175-71B5B9B848CD}" presName="dot6" presStyleLbl="alignNode1" presStyleIdx="5" presStyleCnt="15"/>
      <dgm:spPr/>
    </dgm:pt>
    <dgm:pt modelId="{28C22A87-06AE-47CC-B0AB-E32F68DD3CF4}" type="pres">
      <dgm:prSet presAssocID="{C2E299A1-2E73-4E4D-A175-71B5B9B848CD}" presName="dot7" presStyleLbl="alignNode1" presStyleIdx="6" presStyleCnt="15"/>
      <dgm:spPr/>
    </dgm:pt>
    <dgm:pt modelId="{E84A828F-B751-4048-BBCF-C234BD11E4E1}" type="pres">
      <dgm:prSet presAssocID="{C2E299A1-2E73-4E4D-A175-71B5B9B848CD}" presName="dot8" presStyleLbl="alignNode1" presStyleIdx="7" presStyleCnt="15"/>
      <dgm:spPr/>
    </dgm:pt>
    <dgm:pt modelId="{35D420BE-7A3D-4C08-8F75-02C5E8EF7B88}" type="pres">
      <dgm:prSet presAssocID="{C2E299A1-2E73-4E4D-A175-71B5B9B848CD}" presName="dotArrow1" presStyleLbl="alignNode1" presStyleIdx="8" presStyleCnt="15"/>
      <dgm:spPr/>
    </dgm:pt>
    <dgm:pt modelId="{D5CCB9B0-A5F5-4A87-A8AC-3080E674F281}" type="pres">
      <dgm:prSet presAssocID="{C2E299A1-2E73-4E4D-A175-71B5B9B848CD}" presName="dotArrow2" presStyleLbl="alignNode1" presStyleIdx="9" presStyleCnt="15"/>
      <dgm:spPr/>
    </dgm:pt>
    <dgm:pt modelId="{E2E6BDCD-3BF7-4C25-B4E6-C4ACE891A15A}" type="pres">
      <dgm:prSet presAssocID="{C2E299A1-2E73-4E4D-A175-71B5B9B848CD}" presName="dotArrow3" presStyleLbl="alignNode1" presStyleIdx="10" presStyleCnt="15"/>
      <dgm:spPr/>
    </dgm:pt>
    <dgm:pt modelId="{67BB905B-7FA7-4CDA-A8E9-ECEDAF1002B3}" type="pres">
      <dgm:prSet presAssocID="{C2E299A1-2E73-4E4D-A175-71B5B9B848CD}" presName="dotArrow4" presStyleLbl="alignNode1" presStyleIdx="11" presStyleCnt="15"/>
      <dgm:spPr/>
    </dgm:pt>
    <dgm:pt modelId="{EDC5FC7C-05ED-45B8-9104-AF193B8A1463}" type="pres">
      <dgm:prSet presAssocID="{C2E299A1-2E73-4E4D-A175-71B5B9B848CD}" presName="dotArrow5" presStyleLbl="alignNode1" presStyleIdx="12" presStyleCnt="15"/>
      <dgm:spPr/>
    </dgm:pt>
    <dgm:pt modelId="{D1239179-501E-4D05-8288-38E8DA4050FE}" type="pres">
      <dgm:prSet presAssocID="{C2E299A1-2E73-4E4D-A175-71B5B9B848CD}" presName="dotArrow6" presStyleLbl="alignNode1" presStyleIdx="13" presStyleCnt="15"/>
      <dgm:spPr/>
    </dgm:pt>
    <dgm:pt modelId="{FD0A3176-BF5E-43E1-A2DA-3DF365986BEC}" type="pres">
      <dgm:prSet presAssocID="{C2E299A1-2E73-4E4D-A175-71B5B9B848CD}" presName="dotArrow7" presStyleLbl="alignNode1" presStyleIdx="14" presStyleCnt="15"/>
      <dgm:spPr/>
    </dgm:pt>
    <dgm:pt modelId="{7364DF25-454C-4B76-9B2E-C9C8C36E90E7}" type="pres">
      <dgm:prSet presAssocID="{E18C86E1-1167-45C5-98FB-F1DF13B73B2B}" presName="parTx1" presStyleLbl="node1" presStyleIdx="0" presStyleCnt="5"/>
      <dgm:spPr/>
    </dgm:pt>
    <dgm:pt modelId="{956326DA-E82F-4CB4-84C5-91FC88DC249D}" type="pres">
      <dgm:prSet presAssocID="{E18C86E1-1167-45C5-98FB-F1DF13B73B2B}" presName="desTx1" presStyleLbl="revTx" presStyleIdx="0" presStyleCnt="5">
        <dgm:presLayoutVars>
          <dgm:bulletEnabled val="1"/>
        </dgm:presLayoutVars>
      </dgm:prSet>
      <dgm:spPr/>
    </dgm:pt>
    <dgm:pt modelId="{E6436B2D-8523-48F6-8A90-F8FCA95AF202}" type="pres">
      <dgm:prSet presAssocID="{A84D61EE-E105-4F83-8B7D-A45DE9A4C653}" presName="picture1" presStyleCnt="0"/>
      <dgm:spPr/>
    </dgm:pt>
    <dgm:pt modelId="{ACC95A91-DBE3-4746-AA07-763D903D3558}" type="pres">
      <dgm:prSet presAssocID="{A84D61EE-E105-4F83-8B7D-A45DE9A4C653}" presName="imageRepeatNode" presStyleLbl="fgImgPlace1" presStyleIdx="0" presStyleCnt="5"/>
      <dgm:spPr/>
    </dgm:pt>
    <dgm:pt modelId="{FE43064B-6130-4193-B9FF-40545DFCCF28}" type="pres">
      <dgm:prSet presAssocID="{E7B4DFC6-4142-4D6A-970E-273E6DCE8B19}" presName="parTx2" presStyleLbl="node1" presStyleIdx="1" presStyleCnt="5"/>
      <dgm:spPr/>
    </dgm:pt>
    <dgm:pt modelId="{7AB29A32-CB19-45E2-9C10-F13E1D1D1064}" type="pres">
      <dgm:prSet presAssocID="{E7B4DFC6-4142-4D6A-970E-273E6DCE8B19}" presName="desTx2" presStyleLbl="revTx" presStyleIdx="1" presStyleCnt="5">
        <dgm:presLayoutVars>
          <dgm:bulletEnabled val="1"/>
        </dgm:presLayoutVars>
      </dgm:prSet>
      <dgm:spPr/>
    </dgm:pt>
    <dgm:pt modelId="{C0114755-FA64-48DE-A0A3-C515963DF225}" type="pres">
      <dgm:prSet presAssocID="{6E91F4DB-F385-4454-93A7-947922EFEA08}" presName="picture2" presStyleCnt="0"/>
      <dgm:spPr/>
    </dgm:pt>
    <dgm:pt modelId="{30ADE222-E973-4328-AA08-94BC3CA0CF12}" type="pres">
      <dgm:prSet presAssocID="{6E91F4DB-F385-4454-93A7-947922EFEA08}" presName="imageRepeatNode" presStyleLbl="fgImgPlace1" presStyleIdx="1" presStyleCnt="5"/>
      <dgm:spPr/>
    </dgm:pt>
    <dgm:pt modelId="{8D02EB25-350F-437D-81CD-0F1F6105733C}" type="pres">
      <dgm:prSet presAssocID="{0D82EBB9-03B0-4D5E-8227-84366B39F999}" presName="parTx3" presStyleLbl="node1" presStyleIdx="2" presStyleCnt="5"/>
      <dgm:spPr/>
    </dgm:pt>
    <dgm:pt modelId="{95FA5401-BDB3-4989-990B-914567548EC8}" type="pres">
      <dgm:prSet presAssocID="{0D82EBB9-03B0-4D5E-8227-84366B39F999}" presName="desTx3" presStyleLbl="revTx" presStyleIdx="2" presStyleCnt="5">
        <dgm:presLayoutVars>
          <dgm:bulletEnabled val="1"/>
        </dgm:presLayoutVars>
      </dgm:prSet>
      <dgm:spPr/>
    </dgm:pt>
    <dgm:pt modelId="{E364A9BF-401C-4152-A608-A159F184D059}" type="pres">
      <dgm:prSet presAssocID="{B82F39C4-83C8-43FF-9D3A-07E2FA8A7703}" presName="picture3" presStyleCnt="0"/>
      <dgm:spPr/>
    </dgm:pt>
    <dgm:pt modelId="{08CFF42D-17EE-410E-BA45-62BE9551FA13}" type="pres">
      <dgm:prSet presAssocID="{B82F39C4-83C8-43FF-9D3A-07E2FA8A7703}" presName="imageRepeatNode" presStyleLbl="fgImgPlace1" presStyleIdx="2" presStyleCnt="5"/>
      <dgm:spPr/>
    </dgm:pt>
    <dgm:pt modelId="{285EA176-2F18-433E-ADCD-EED4CB8FB9C0}" type="pres">
      <dgm:prSet presAssocID="{21959992-805D-4832-ABF9-8740D38A333E}" presName="parTx4" presStyleLbl="node1" presStyleIdx="3" presStyleCnt="5"/>
      <dgm:spPr/>
    </dgm:pt>
    <dgm:pt modelId="{DC65DAAC-74D9-4888-AC4E-9EE055885902}" type="pres">
      <dgm:prSet presAssocID="{21959992-805D-4832-ABF9-8740D38A333E}" presName="desTx4" presStyleLbl="revTx" presStyleIdx="3" presStyleCnt="5" custLinFactNeighborX="342" custLinFactNeighborY="1552">
        <dgm:presLayoutVars>
          <dgm:bulletEnabled val="1"/>
        </dgm:presLayoutVars>
      </dgm:prSet>
      <dgm:spPr/>
    </dgm:pt>
    <dgm:pt modelId="{ECC66F74-2621-4D32-A36F-135CB793CC6E}" type="pres">
      <dgm:prSet presAssocID="{217FE53A-C75B-47F9-AFF9-0383CC6730ED}" presName="picture4" presStyleCnt="0"/>
      <dgm:spPr/>
    </dgm:pt>
    <dgm:pt modelId="{6289B52B-DA41-4FF0-BF30-4EC9FAFF78D1}" type="pres">
      <dgm:prSet presAssocID="{217FE53A-C75B-47F9-AFF9-0383CC6730ED}" presName="imageRepeatNode" presStyleLbl="fgImgPlace1" presStyleIdx="3" presStyleCnt="5"/>
      <dgm:spPr/>
    </dgm:pt>
    <dgm:pt modelId="{996DF318-AEEB-47E2-BC24-D261D2460DC4}" type="pres">
      <dgm:prSet presAssocID="{18ED8976-C441-4761-B9C0-96F045C078B5}" presName="parTx5" presStyleLbl="node1" presStyleIdx="4" presStyleCnt="5"/>
      <dgm:spPr/>
    </dgm:pt>
    <dgm:pt modelId="{815835B4-60AD-4E38-9159-7A43FC02F57A}" type="pres">
      <dgm:prSet presAssocID="{18ED8976-C441-4761-B9C0-96F045C078B5}" presName="desTx5" presStyleLbl="revTx" presStyleIdx="4" presStyleCnt="5">
        <dgm:presLayoutVars>
          <dgm:bulletEnabled val="1"/>
        </dgm:presLayoutVars>
      </dgm:prSet>
      <dgm:spPr/>
    </dgm:pt>
    <dgm:pt modelId="{C6C895C3-FA5F-4B37-9CB2-991DB5E89FE2}" type="pres">
      <dgm:prSet presAssocID="{FC2B5028-10F9-470C-81B6-AB551A779C7C}" presName="picture5" presStyleCnt="0"/>
      <dgm:spPr/>
    </dgm:pt>
    <dgm:pt modelId="{1352273E-CA65-4BFE-B980-B1AA4EC9F903}" type="pres">
      <dgm:prSet presAssocID="{FC2B5028-10F9-470C-81B6-AB551A779C7C}" presName="imageRepeatNode" presStyleLbl="fgImgPlace1" presStyleIdx="4" presStyleCnt="5"/>
      <dgm:spPr/>
    </dgm:pt>
  </dgm:ptLst>
  <dgm:cxnLst>
    <dgm:cxn modelId="{34196701-08A0-4935-B850-93D147EF6A2D}" srcId="{C2E299A1-2E73-4E4D-A175-71B5B9B848CD}" destId="{E7B4DFC6-4142-4D6A-970E-273E6DCE8B19}" srcOrd="1" destOrd="0" parTransId="{1519747F-F35E-451C-B4F0-AAA2FB44FDF6}" sibTransId="{6E91F4DB-F385-4454-93A7-947922EFEA08}"/>
    <dgm:cxn modelId="{9AD43A08-AE02-46A8-8337-77E229CDEEF6}" srcId="{C2E299A1-2E73-4E4D-A175-71B5B9B848CD}" destId="{21959992-805D-4832-ABF9-8740D38A333E}" srcOrd="3" destOrd="0" parTransId="{4D44E2C1-9A31-4C83-94D6-A74F42637086}" sibTransId="{217FE53A-C75B-47F9-AFF9-0383CC6730ED}"/>
    <dgm:cxn modelId="{97350509-6EA5-4941-9C63-9359515291D0}" type="presOf" srcId="{21959992-805D-4832-ABF9-8740D38A333E}" destId="{285EA176-2F18-433E-ADCD-EED4CB8FB9C0}" srcOrd="0" destOrd="0" presId="urn:microsoft.com/office/officeart/2008/layout/AscendingPictureAccentProcess"/>
    <dgm:cxn modelId="{5277AC0A-10BA-4986-9026-3599A86A647E}" type="presOf" srcId="{FC2B5028-10F9-470C-81B6-AB551A779C7C}" destId="{1352273E-CA65-4BFE-B980-B1AA4EC9F903}" srcOrd="0" destOrd="0" presId="urn:microsoft.com/office/officeart/2008/layout/AscendingPictureAccentProcess"/>
    <dgm:cxn modelId="{A790F91C-C1B2-405F-A654-B711ECE826AB}" type="presOf" srcId="{C2E299A1-2E73-4E4D-A175-71B5B9B848CD}" destId="{8C035C27-4A89-42A7-8FC6-90AB9DF9170A}" srcOrd="0" destOrd="0" presId="urn:microsoft.com/office/officeart/2008/layout/AscendingPictureAccentProcess"/>
    <dgm:cxn modelId="{63C0D330-AA6F-4954-801E-862780F6CF2B}" type="presOf" srcId="{0D82EBB9-03B0-4D5E-8227-84366B39F999}" destId="{8D02EB25-350F-437D-81CD-0F1F6105733C}" srcOrd="0" destOrd="0" presId="urn:microsoft.com/office/officeart/2008/layout/AscendingPictureAccentProcess"/>
    <dgm:cxn modelId="{9F1F0732-D8BF-4A87-90F9-2F670B48F15F}" srcId="{C2E299A1-2E73-4E4D-A175-71B5B9B848CD}" destId="{E18C86E1-1167-45C5-98FB-F1DF13B73B2B}" srcOrd="0" destOrd="0" parTransId="{CBC04B3F-C2F4-4EA5-88F2-2F2AB2A0ABCF}" sibTransId="{A84D61EE-E105-4F83-8B7D-A45DE9A4C653}"/>
    <dgm:cxn modelId="{A956C032-ECC8-4EF5-B9DF-E9AA7708B6E8}" srcId="{18ED8976-C441-4761-B9C0-96F045C078B5}" destId="{0F43413C-0164-42BF-A940-44416916CB3F}" srcOrd="0" destOrd="0" parTransId="{E872E953-A9F0-469B-BB88-1CEA12A6975F}" sibTransId="{74315B2D-DC20-4055-BAF3-58CD32CADC4F}"/>
    <dgm:cxn modelId="{98A62633-01E6-4D95-81D5-16A2461AEC4F}" srcId="{E7B4DFC6-4142-4D6A-970E-273E6DCE8B19}" destId="{7BE62156-A65E-4020-998D-94BFA7868508}" srcOrd="0" destOrd="0" parTransId="{50F18B0D-A905-461F-A7AB-B959FC1296EA}" sibTransId="{FB31D0BE-E2D9-4A52-B19F-668E65968CAE}"/>
    <dgm:cxn modelId="{3417EC3C-20BA-4AC0-8173-47DE3A462F27}" type="presOf" srcId="{E0CF5AE6-9886-4A6D-B49F-5CB0EA98D0D9}" destId="{DC65DAAC-74D9-4888-AC4E-9EE055885902}" srcOrd="0" destOrd="0" presId="urn:microsoft.com/office/officeart/2008/layout/AscendingPictureAccentProcess"/>
    <dgm:cxn modelId="{7E0B7E5B-C92F-49EA-BDE0-BF987C8B529F}" type="presOf" srcId="{E18C86E1-1167-45C5-98FB-F1DF13B73B2B}" destId="{7364DF25-454C-4B76-9B2E-C9C8C36E90E7}" srcOrd="0" destOrd="0" presId="urn:microsoft.com/office/officeart/2008/layout/AscendingPictureAccentProcess"/>
    <dgm:cxn modelId="{CEF05762-4B98-43E4-B72E-EF88E5A48BEA}" type="presOf" srcId="{A84D61EE-E105-4F83-8B7D-A45DE9A4C653}" destId="{ACC95A91-DBE3-4746-AA07-763D903D3558}" srcOrd="0" destOrd="0" presId="urn:microsoft.com/office/officeart/2008/layout/AscendingPictureAccentProcess"/>
    <dgm:cxn modelId="{0A553750-B5EC-4337-A9D2-4D47F2D601D9}" srcId="{21959992-805D-4832-ABF9-8740D38A333E}" destId="{E0CF5AE6-9886-4A6D-B49F-5CB0EA98D0D9}" srcOrd="0" destOrd="0" parTransId="{AD2D7C8F-90CF-4E2D-A268-FE1E6813021B}" sibTransId="{24834DF7-7DFD-41F3-89A9-8111A382BF2C}"/>
    <dgm:cxn modelId="{A684287C-FDEC-474D-8803-EB8C79C841A3}" type="presOf" srcId="{6E91F4DB-F385-4454-93A7-947922EFEA08}" destId="{30ADE222-E973-4328-AA08-94BC3CA0CF12}" srcOrd="0" destOrd="0" presId="urn:microsoft.com/office/officeart/2008/layout/AscendingPictureAccentProcess"/>
    <dgm:cxn modelId="{781EFE8C-06DC-40ED-8DA5-CDD78FBB605D}" srcId="{C2E299A1-2E73-4E4D-A175-71B5B9B848CD}" destId="{0D82EBB9-03B0-4D5E-8227-84366B39F999}" srcOrd="2" destOrd="0" parTransId="{2DEF502B-BD2E-4940-9A28-2ACFA90768CE}" sibTransId="{B82F39C4-83C8-43FF-9D3A-07E2FA8A7703}"/>
    <dgm:cxn modelId="{7EFEF196-5B31-4381-9D43-EF52DE60E781}" type="presOf" srcId="{0F43413C-0164-42BF-A940-44416916CB3F}" destId="{815835B4-60AD-4E38-9159-7A43FC02F57A}" srcOrd="0" destOrd="0" presId="urn:microsoft.com/office/officeart/2008/layout/AscendingPictureAccentProcess"/>
    <dgm:cxn modelId="{33EC969D-503B-4912-9F16-B4C03A6132BA}" type="presOf" srcId="{420BC3DE-E146-4321-9586-0863074EF577}" destId="{956326DA-E82F-4CB4-84C5-91FC88DC249D}" srcOrd="0" destOrd="0" presId="urn:microsoft.com/office/officeart/2008/layout/AscendingPictureAccentProcess"/>
    <dgm:cxn modelId="{D8EADEA6-A2AF-4B67-8F0D-9F28A9B2F57C}" type="presOf" srcId="{217FE53A-C75B-47F9-AFF9-0383CC6730ED}" destId="{6289B52B-DA41-4FF0-BF30-4EC9FAFF78D1}" srcOrd="0" destOrd="0" presId="urn:microsoft.com/office/officeart/2008/layout/AscendingPictureAccentProcess"/>
    <dgm:cxn modelId="{FF7E17AF-0FEB-41F4-BDF6-58C23591B9C7}" srcId="{C2E299A1-2E73-4E4D-A175-71B5B9B848CD}" destId="{18ED8976-C441-4761-B9C0-96F045C078B5}" srcOrd="4" destOrd="0" parTransId="{D161A33B-2BB9-472F-B74E-50A40CFD22E9}" sibTransId="{FC2B5028-10F9-470C-81B6-AB551A779C7C}"/>
    <dgm:cxn modelId="{F6EA6DB7-6D48-444D-96CD-863FB6896BC1}" type="presOf" srcId="{7BE62156-A65E-4020-998D-94BFA7868508}" destId="{7AB29A32-CB19-45E2-9C10-F13E1D1D1064}" srcOrd="0" destOrd="0" presId="urn:microsoft.com/office/officeart/2008/layout/AscendingPictureAccentProcess"/>
    <dgm:cxn modelId="{20E219C4-927F-4851-AD6A-D53DCF5BF41E}" srcId="{0D82EBB9-03B0-4D5E-8227-84366B39F999}" destId="{875DD600-FA03-46AB-BEBF-BBD2F3601D28}" srcOrd="0" destOrd="0" parTransId="{623BA360-AD1A-4CE7-B6A5-BB99B158850C}" sibTransId="{FFE1CC73-0ED9-446D-B481-D5BE557D259D}"/>
    <dgm:cxn modelId="{67B043CB-5818-475B-BBC5-ED6FC06395A9}" type="presOf" srcId="{E7B4DFC6-4142-4D6A-970E-273E6DCE8B19}" destId="{FE43064B-6130-4193-B9FF-40545DFCCF28}" srcOrd="0" destOrd="0" presId="urn:microsoft.com/office/officeart/2008/layout/AscendingPictureAccentProcess"/>
    <dgm:cxn modelId="{00707FCF-7284-4E3D-84B2-C596EA531DDD}" type="presOf" srcId="{875DD600-FA03-46AB-BEBF-BBD2F3601D28}" destId="{95FA5401-BDB3-4989-990B-914567548EC8}" srcOrd="0" destOrd="0" presId="urn:microsoft.com/office/officeart/2008/layout/AscendingPictureAccentProcess"/>
    <dgm:cxn modelId="{D62A0DED-FC2E-49A6-ADAA-7A2647ADAC60}" type="presOf" srcId="{B82F39C4-83C8-43FF-9D3A-07E2FA8A7703}" destId="{08CFF42D-17EE-410E-BA45-62BE9551FA13}" srcOrd="0" destOrd="0" presId="urn:microsoft.com/office/officeart/2008/layout/AscendingPictureAccentProcess"/>
    <dgm:cxn modelId="{CA1AA7F6-A521-4603-A43F-DDFFA43DEC24}" type="presOf" srcId="{18ED8976-C441-4761-B9C0-96F045C078B5}" destId="{996DF318-AEEB-47E2-BC24-D261D2460DC4}" srcOrd="0" destOrd="0" presId="urn:microsoft.com/office/officeart/2008/layout/AscendingPictureAccentProcess"/>
    <dgm:cxn modelId="{61E388FB-631C-4CA9-A4B4-A9AF17741B49}" srcId="{E18C86E1-1167-45C5-98FB-F1DF13B73B2B}" destId="{420BC3DE-E146-4321-9586-0863074EF577}" srcOrd="0" destOrd="0" parTransId="{C2D99397-A4B9-4DA4-B72C-ECBFC5302C14}" sibTransId="{91D634A6-8A9E-4D84-8E86-42267D0867CF}"/>
    <dgm:cxn modelId="{235165E7-2C6C-4886-88CE-A090DC505F1C}" type="presParOf" srcId="{8C035C27-4A89-42A7-8FC6-90AB9DF9170A}" destId="{DECCE56F-C4A7-406A-B6A7-C5B8C4AC7CA5}" srcOrd="0" destOrd="0" presId="urn:microsoft.com/office/officeart/2008/layout/AscendingPictureAccentProcess"/>
    <dgm:cxn modelId="{A8D82A06-53D6-4843-AF56-DE55C4833AD5}" type="presParOf" srcId="{8C035C27-4A89-42A7-8FC6-90AB9DF9170A}" destId="{BB761EC8-99FA-4272-9B6E-BA41B2D30ECB}" srcOrd="1" destOrd="0" presId="urn:microsoft.com/office/officeart/2008/layout/AscendingPictureAccentProcess"/>
    <dgm:cxn modelId="{EA6BC623-28FF-4898-A3EE-90F7AA7AB969}" type="presParOf" srcId="{8C035C27-4A89-42A7-8FC6-90AB9DF9170A}" destId="{17967B37-902B-48B9-8BB9-DC0F97CEEEE6}" srcOrd="2" destOrd="0" presId="urn:microsoft.com/office/officeart/2008/layout/AscendingPictureAccentProcess"/>
    <dgm:cxn modelId="{31986F6A-5867-4548-8550-6ED5D33D8140}" type="presParOf" srcId="{8C035C27-4A89-42A7-8FC6-90AB9DF9170A}" destId="{8A48AA1C-D30B-4DE0-B89B-23A8AF1F7A1A}" srcOrd="3" destOrd="0" presId="urn:microsoft.com/office/officeart/2008/layout/AscendingPictureAccentProcess"/>
    <dgm:cxn modelId="{EB6D07C8-869E-406E-94DA-190DA65DB091}" type="presParOf" srcId="{8C035C27-4A89-42A7-8FC6-90AB9DF9170A}" destId="{3A0CB613-09D7-450F-86D7-36CD9138269D}" srcOrd="4" destOrd="0" presId="urn:microsoft.com/office/officeart/2008/layout/AscendingPictureAccentProcess"/>
    <dgm:cxn modelId="{F97C72D9-FA3F-41DB-BBEB-85D8447E6429}" type="presParOf" srcId="{8C035C27-4A89-42A7-8FC6-90AB9DF9170A}" destId="{5CA2F790-9543-4B86-AF03-5A1A7B6AF5AE}" srcOrd="5" destOrd="0" presId="urn:microsoft.com/office/officeart/2008/layout/AscendingPictureAccentProcess"/>
    <dgm:cxn modelId="{37770CB2-655E-43B3-B2A5-17752D6475C2}" type="presParOf" srcId="{8C035C27-4A89-42A7-8FC6-90AB9DF9170A}" destId="{28C22A87-06AE-47CC-B0AB-E32F68DD3CF4}" srcOrd="6" destOrd="0" presId="urn:microsoft.com/office/officeart/2008/layout/AscendingPictureAccentProcess"/>
    <dgm:cxn modelId="{D6161A1B-61AD-491F-AA12-82E5AE331DDF}" type="presParOf" srcId="{8C035C27-4A89-42A7-8FC6-90AB9DF9170A}" destId="{E84A828F-B751-4048-BBCF-C234BD11E4E1}" srcOrd="7" destOrd="0" presId="urn:microsoft.com/office/officeart/2008/layout/AscendingPictureAccentProcess"/>
    <dgm:cxn modelId="{127A8584-8409-4CCE-8A78-5DC1387C0422}" type="presParOf" srcId="{8C035C27-4A89-42A7-8FC6-90AB9DF9170A}" destId="{35D420BE-7A3D-4C08-8F75-02C5E8EF7B88}" srcOrd="8" destOrd="0" presId="urn:microsoft.com/office/officeart/2008/layout/AscendingPictureAccentProcess"/>
    <dgm:cxn modelId="{B3A2BEED-502E-4B9B-B390-388BF8570B11}" type="presParOf" srcId="{8C035C27-4A89-42A7-8FC6-90AB9DF9170A}" destId="{D5CCB9B0-A5F5-4A87-A8AC-3080E674F281}" srcOrd="9" destOrd="0" presId="urn:microsoft.com/office/officeart/2008/layout/AscendingPictureAccentProcess"/>
    <dgm:cxn modelId="{A27FA2B8-511F-49E4-9271-CA6B9ADCE067}" type="presParOf" srcId="{8C035C27-4A89-42A7-8FC6-90AB9DF9170A}" destId="{E2E6BDCD-3BF7-4C25-B4E6-C4ACE891A15A}" srcOrd="10" destOrd="0" presId="urn:microsoft.com/office/officeart/2008/layout/AscendingPictureAccentProcess"/>
    <dgm:cxn modelId="{B1899F33-95FF-4CA8-8168-F21BC5120403}" type="presParOf" srcId="{8C035C27-4A89-42A7-8FC6-90AB9DF9170A}" destId="{67BB905B-7FA7-4CDA-A8E9-ECEDAF1002B3}" srcOrd="11" destOrd="0" presId="urn:microsoft.com/office/officeart/2008/layout/AscendingPictureAccentProcess"/>
    <dgm:cxn modelId="{91C34D07-D9C3-4634-A33B-2AC3271629FD}" type="presParOf" srcId="{8C035C27-4A89-42A7-8FC6-90AB9DF9170A}" destId="{EDC5FC7C-05ED-45B8-9104-AF193B8A1463}" srcOrd="12" destOrd="0" presId="urn:microsoft.com/office/officeart/2008/layout/AscendingPictureAccentProcess"/>
    <dgm:cxn modelId="{525FDA37-AEA1-48C5-9181-B8DA2F25C72F}" type="presParOf" srcId="{8C035C27-4A89-42A7-8FC6-90AB9DF9170A}" destId="{D1239179-501E-4D05-8288-38E8DA4050FE}" srcOrd="13" destOrd="0" presId="urn:microsoft.com/office/officeart/2008/layout/AscendingPictureAccentProcess"/>
    <dgm:cxn modelId="{45A2B05A-9045-45F7-88A6-B32FADE49314}" type="presParOf" srcId="{8C035C27-4A89-42A7-8FC6-90AB9DF9170A}" destId="{FD0A3176-BF5E-43E1-A2DA-3DF365986BEC}" srcOrd="14" destOrd="0" presId="urn:microsoft.com/office/officeart/2008/layout/AscendingPictureAccentProcess"/>
    <dgm:cxn modelId="{9F803630-8BD2-432F-8DEB-13D32571CC5E}" type="presParOf" srcId="{8C035C27-4A89-42A7-8FC6-90AB9DF9170A}" destId="{7364DF25-454C-4B76-9B2E-C9C8C36E90E7}" srcOrd="15" destOrd="0" presId="urn:microsoft.com/office/officeart/2008/layout/AscendingPictureAccentProcess"/>
    <dgm:cxn modelId="{C3894DF6-DE3C-4A5F-A0AA-17F8B7DA0389}" type="presParOf" srcId="{8C035C27-4A89-42A7-8FC6-90AB9DF9170A}" destId="{956326DA-E82F-4CB4-84C5-91FC88DC249D}" srcOrd="16" destOrd="0" presId="urn:microsoft.com/office/officeart/2008/layout/AscendingPictureAccentProcess"/>
    <dgm:cxn modelId="{F88B7A7B-23A4-4AB6-85A6-73BBD12416F5}" type="presParOf" srcId="{8C035C27-4A89-42A7-8FC6-90AB9DF9170A}" destId="{E6436B2D-8523-48F6-8A90-F8FCA95AF202}" srcOrd="17" destOrd="0" presId="urn:microsoft.com/office/officeart/2008/layout/AscendingPictureAccentProcess"/>
    <dgm:cxn modelId="{B5377357-CF31-4130-968B-01AB014CDF20}" type="presParOf" srcId="{E6436B2D-8523-48F6-8A90-F8FCA95AF202}" destId="{ACC95A91-DBE3-4746-AA07-763D903D3558}" srcOrd="0" destOrd="0" presId="urn:microsoft.com/office/officeart/2008/layout/AscendingPictureAccentProcess"/>
    <dgm:cxn modelId="{BFFAA9EC-D4E7-43C2-8A19-62A426553F8C}" type="presParOf" srcId="{8C035C27-4A89-42A7-8FC6-90AB9DF9170A}" destId="{FE43064B-6130-4193-B9FF-40545DFCCF28}" srcOrd="18" destOrd="0" presId="urn:microsoft.com/office/officeart/2008/layout/AscendingPictureAccentProcess"/>
    <dgm:cxn modelId="{B99D3174-D960-47F0-8B7E-4D75819FCF73}" type="presParOf" srcId="{8C035C27-4A89-42A7-8FC6-90AB9DF9170A}" destId="{7AB29A32-CB19-45E2-9C10-F13E1D1D1064}" srcOrd="19" destOrd="0" presId="urn:microsoft.com/office/officeart/2008/layout/AscendingPictureAccentProcess"/>
    <dgm:cxn modelId="{20607357-1B6D-49CC-8864-8EB4F0B91563}" type="presParOf" srcId="{8C035C27-4A89-42A7-8FC6-90AB9DF9170A}" destId="{C0114755-FA64-48DE-A0A3-C515963DF225}" srcOrd="20" destOrd="0" presId="urn:microsoft.com/office/officeart/2008/layout/AscendingPictureAccentProcess"/>
    <dgm:cxn modelId="{46B705F7-35C7-4DD5-8078-2326BF7CB08A}" type="presParOf" srcId="{C0114755-FA64-48DE-A0A3-C515963DF225}" destId="{30ADE222-E973-4328-AA08-94BC3CA0CF12}" srcOrd="0" destOrd="0" presId="urn:microsoft.com/office/officeart/2008/layout/AscendingPictureAccentProcess"/>
    <dgm:cxn modelId="{949E4320-9A1A-4631-9DF3-34B1DE38FA11}" type="presParOf" srcId="{8C035C27-4A89-42A7-8FC6-90AB9DF9170A}" destId="{8D02EB25-350F-437D-81CD-0F1F6105733C}" srcOrd="21" destOrd="0" presId="urn:microsoft.com/office/officeart/2008/layout/AscendingPictureAccentProcess"/>
    <dgm:cxn modelId="{E05D651A-7A59-4DF2-A423-03E4AFB66EA2}" type="presParOf" srcId="{8C035C27-4A89-42A7-8FC6-90AB9DF9170A}" destId="{95FA5401-BDB3-4989-990B-914567548EC8}" srcOrd="22" destOrd="0" presId="urn:microsoft.com/office/officeart/2008/layout/AscendingPictureAccentProcess"/>
    <dgm:cxn modelId="{B7820FE5-3575-4FA9-BD57-B1B2DF0BF86F}" type="presParOf" srcId="{8C035C27-4A89-42A7-8FC6-90AB9DF9170A}" destId="{E364A9BF-401C-4152-A608-A159F184D059}" srcOrd="23" destOrd="0" presId="urn:microsoft.com/office/officeart/2008/layout/AscendingPictureAccentProcess"/>
    <dgm:cxn modelId="{FA174AE6-5265-457C-93F0-6022980F0530}" type="presParOf" srcId="{E364A9BF-401C-4152-A608-A159F184D059}" destId="{08CFF42D-17EE-410E-BA45-62BE9551FA13}" srcOrd="0" destOrd="0" presId="urn:microsoft.com/office/officeart/2008/layout/AscendingPictureAccentProcess"/>
    <dgm:cxn modelId="{D87392F8-643A-406F-96CC-0237A7D0430B}" type="presParOf" srcId="{8C035C27-4A89-42A7-8FC6-90AB9DF9170A}" destId="{285EA176-2F18-433E-ADCD-EED4CB8FB9C0}" srcOrd="24" destOrd="0" presId="urn:microsoft.com/office/officeart/2008/layout/AscendingPictureAccentProcess"/>
    <dgm:cxn modelId="{E04E39B5-2DB0-4AF7-9094-0A2718DC0012}" type="presParOf" srcId="{8C035C27-4A89-42A7-8FC6-90AB9DF9170A}" destId="{DC65DAAC-74D9-4888-AC4E-9EE055885902}" srcOrd="25" destOrd="0" presId="urn:microsoft.com/office/officeart/2008/layout/AscendingPictureAccentProcess"/>
    <dgm:cxn modelId="{C12A69DA-22D2-4AB7-ABF0-531DDD059D80}" type="presParOf" srcId="{8C035C27-4A89-42A7-8FC6-90AB9DF9170A}" destId="{ECC66F74-2621-4D32-A36F-135CB793CC6E}" srcOrd="26" destOrd="0" presId="urn:microsoft.com/office/officeart/2008/layout/AscendingPictureAccentProcess"/>
    <dgm:cxn modelId="{1EE5737A-A83C-4BFA-A032-C7E66214D1C5}" type="presParOf" srcId="{ECC66F74-2621-4D32-A36F-135CB793CC6E}" destId="{6289B52B-DA41-4FF0-BF30-4EC9FAFF78D1}" srcOrd="0" destOrd="0" presId="urn:microsoft.com/office/officeart/2008/layout/AscendingPictureAccentProcess"/>
    <dgm:cxn modelId="{0DCFD428-DCB3-41D4-9C2E-B352A0D03B58}" type="presParOf" srcId="{8C035C27-4A89-42A7-8FC6-90AB9DF9170A}" destId="{996DF318-AEEB-47E2-BC24-D261D2460DC4}" srcOrd="27" destOrd="0" presId="urn:microsoft.com/office/officeart/2008/layout/AscendingPictureAccentProcess"/>
    <dgm:cxn modelId="{08D168DF-D5B7-46CE-B69F-5846D9DF1999}" type="presParOf" srcId="{8C035C27-4A89-42A7-8FC6-90AB9DF9170A}" destId="{815835B4-60AD-4E38-9159-7A43FC02F57A}" srcOrd="28" destOrd="0" presId="urn:microsoft.com/office/officeart/2008/layout/AscendingPictureAccentProcess"/>
    <dgm:cxn modelId="{B448C592-3D41-475B-AF3F-19C1479CF3EE}" type="presParOf" srcId="{8C035C27-4A89-42A7-8FC6-90AB9DF9170A}" destId="{C6C895C3-FA5F-4B37-9CB2-991DB5E89FE2}" srcOrd="29" destOrd="0" presId="urn:microsoft.com/office/officeart/2008/layout/AscendingPictureAccentProcess"/>
    <dgm:cxn modelId="{443701F7-979B-467E-82E1-2B8AAE6BABED}" type="presParOf" srcId="{C6C895C3-FA5F-4B37-9CB2-991DB5E89FE2}" destId="{1352273E-CA65-4BFE-B980-B1AA4EC9F903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0295F2-9F07-4D71-8A5F-ECC6180E091E}" type="doc">
      <dgm:prSet loTypeId="urn:microsoft.com/office/officeart/2005/8/layout/gear1" loCatId="relationship" qsTypeId="urn:microsoft.com/office/officeart/2005/8/quickstyle/simple1" qsCatId="simple" csTypeId="urn:microsoft.com/office/officeart/2005/8/colors/accent3_1" csCatId="accent3" phldr="1"/>
      <dgm:spPr/>
    </dgm:pt>
    <dgm:pt modelId="{C3526068-EACE-4EA3-9B07-C07C7136268A}">
      <dgm:prSet phldrT="[Texto]" custT="1"/>
      <dgm:spPr>
        <a:ln>
          <a:solidFill>
            <a:srgbClr val="C00000"/>
          </a:solidFill>
        </a:ln>
      </dgm:spPr>
      <dgm:t>
        <a:bodyPr/>
        <a:lstStyle/>
        <a:p>
          <a:r>
            <a: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Flexible</a:t>
          </a:r>
        </a:p>
      </dgm:t>
    </dgm:pt>
    <dgm:pt modelId="{C3A1E791-AB6B-43C8-BD83-5FCA2718D61C}" type="parTrans" cxnId="{AE4B081D-F657-493D-9396-F2AEFD1D354E}">
      <dgm:prSet/>
      <dgm:spPr/>
      <dgm:t>
        <a:bodyPr/>
        <a:lstStyle/>
        <a:p>
          <a:endParaRPr lang="es-ES" sz="1600"/>
        </a:p>
      </dgm:t>
    </dgm:pt>
    <dgm:pt modelId="{956739B2-547F-4B79-AE90-5293AFDED2DA}" type="sibTrans" cxnId="{AE4B081D-F657-493D-9396-F2AEFD1D354E}">
      <dgm:prSet/>
      <dgm:spPr/>
      <dgm:t>
        <a:bodyPr/>
        <a:lstStyle/>
        <a:p>
          <a:endParaRPr lang="es-ES" sz="1600"/>
        </a:p>
      </dgm:t>
    </dgm:pt>
    <dgm:pt modelId="{29101C38-8EA1-4003-BB2E-67E72E0C74D7}">
      <dgm:prSet phldrT="[Texto]" custT="1"/>
      <dgm:spPr>
        <a:ln>
          <a:solidFill>
            <a:srgbClr val="C00000"/>
          </a:solidFill>
        </a:ln>
      </dgm:spPr>
      <dgm:t>
        <a:bodyPr/>
        <a:lstStyle/>
        <a:p>
          <a:r>
            <a:rPr lang="es-E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Integrada</a:t>
          </a:r>
        </a:p>
      </dgm:t>
    </dgm:pt>
    <dgm:pt modelId="{5680423F-4F2F-4C32-BDF1-510117EA611F}" type="parTrans" cxnId="{F880C726-CCCD-4A54-8C51-A9A836FFC873}">
      <dgm:prSet/>
      <dgm:spPr/>
      <dgm:t>
        <a:bodyPr/>
        <a:lstStyle/>
        <a:p>
          <a:endParaRPr lang="es-ES" sz="1600"/>
        </a:p>
      </dgm:t>
    </dgm:pt>
    <dgm:pt modelId="{068C7ED2-EBF2-4A2D-8F72-C1297CCBA3CE}" type="sibTrans" cxnId="{F880C726-CCCD-4A54-8C51-A9A836FFC873}">
      <dgm:prSet/>
      <dgm:spPr/>
      <dgm:t>
        <a:bodyPr/>
        <a:lstStyle/>
        <a:p>
          <a:endParaRPr lang="es-ES" sz="1600"/>
        </a:p>
      </dgm:t>
    </dgm:pt>
    <dgm:pt modelId="{95C36572-4B7A-4B5B-A5A6-135525F1F62B}">
      <dgm:prSet phldrT="[Texto]" custT="1"/>
      <dgm:spPr>
        <a:ln>
          <a:solidFill>
            <a:srgbClr val="C00000"/>
          </a:solidFill>
        </a:ln>
      </dgm:spPr>
      <dgm:t>
        <a:bodyPr/>
        <a:lstStyle/>
        <a:p>
          <a:r>
            <a:rPr lang="es-E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Capitalizable</a:t>
          </a:r>
        </a:p>
      </dgm:t>
    </dgm:pt>
    <dgm:pt modelId="{25C65984-9D26-4A6E-BB75-7B20BFD8CBE2}" type="parTrans" cxnId="{F0155C5A-FE00-440E-927F-B7B8B7A7C809}">
      <dgm:prSet/>
      <dgm:spPr/>
      <dgm:t>
        <a:bodyPr/>
        <a:lstStyle/>
        <a:p>
          <a:endParaRPr lang="es-ES" sz="1600"/>
        </a:p>
      </dgm:t>
    </dgm:pt>
    <dgm:pt modelId="{C8C10241-A650-452E-9342-ED8572B64B2E}" type="sibTrans" cxnId="{F0155C5A-FE00-440E-927F-B7B8B7A7C809}">
      <dgm:prSet/>
      <dgm:spPr/>
      <dgm:t>
        <a:bodyPr/>
        <a:lstStyle/>
        <a:p>
          <a:endParaRPr lang="es-ES" sz="1600"/>
        </a:p>
      </dgm:t>
    </dgm:pt>
    <dgm:pt modelId="{1BF2765F-170D-4F1D-B0A0-9E442F5BD5CE}" type="pres">
      <dgm:prSet presAssocID="{4F0295F2-9F07-4D71-8A5F-ECC6180E091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9A8EC83-1EE4-49BA-AEEF-FA222FD92CA4}" type="pres">
      <dgm:prSet presAssocID="{C3526068-EACE-4EA3-9B07-C07C7136268A}" presName="gear1" presStyleLbl="node1" presStyleIdx="0" presStyleCnt="3" custAng="1422667" custLinFactNeighborX="1966" custLinFactNeighborY="13802">
        <dgm:presLayoutVars>
          <dgm:chMax val="1"/>
          <dgm:bulletEnabled val="1"/>
        </dgm:presLayoutVars>
      </dgm:prSet>
      <dgm:spPr/>
    </dgm:pt>
    <dgm:pt modelId="{95CF5F0A-56E0-4C33-87C3-3DD14366A997}" type="pres">
      <dgm:prSet presAssocID="{C3526068-EACE-4EA3-9B07-C07C7136268A}" presName="gear1srcNode" presStyleLbl="node1" presStyleIdx="0" presStyleCnt="3"/>
      <dgm:spPr/>
    </dgm:pt>
    <dgm:pt modelId="{2E2FA7E0-FB00-4EA8-9BB1-9AD8654C3C0B}" type="pres">
      <dgm:prSet presAssocID="{C3526068-EACE-4EA3-9B07-C07C7136268A}" presName="gear1dstNode" presStyleLbl="node1" presStyleIdx="0" presStyleCnt="3"/>
      <dgm:spPr/>
    </dgm:pt>
    <dgm:pt modelId="{F783FEE8-4524-4E9A-B27F-1177A466F92C}" type="pres">
      <dgm:prSet presAssocID="{29101C38-8EA1-4003-BB2E-67E72E0C74D7}" presName="gear2" presStyleLbl="node1" presStyleIdx="1" presStyleCnt="3" custScaleX="115345" custScaleY="111117" custLinFactNeighborX="-13890" custLinFactNeighborY="13077">
        <dgm:presLayoutVars>
          <dgm:chMax val="1"/>
          <dgm:bulletEnabled val="1"/>
        </dgm:presLayoutVars>
      </dgm:prSet>
      <dgm:spPr/>
    </dgm:pt>
    <dgm:pt modelId="{C1E291E8-C584-4CB9-A282-851CBF6DC28F}" type="pres">
      <dgm:prSet presAssocID="{29101C38-8EA1-4003-BB2E-67E72E0C74D7}" presName="gear2srcNode" presStyleLbl="node1" presStyleIdx="1" presStyleCnt="3"/>
      <dgm:spPr/>
    </dgm:pt>
    <dgm:pt modelId="{EDE2788A-0D02-4C1D-B585-1D556CAA0B6E}" type="pres">
      <dgm:prSet presAssocID="{29101C38-8EA1-4003-BB2E-67E72E0C74D7}" presName="gear2dstNode" presStyleLbl="node1" presStyleIdx="1" presStyleCnt="3"/>
      <dgm:spPr/>
    </dgm:pt>
    <dgm:pt modelId="{88D58152-4E5C-4E35-A0EA-A75FD448BAF4}" type="pres">
      <dgm:prSet presAssocID="{95C36572-4B7A-4B5B-A5A6-135525F1F62B}" presName="gear3" presStyleLbl="node1" presStyleIdx="2" presStyleCnt="3" custAng="252110" custScaleX="133160" custScaleY="126560"/>
      <dgm:spPr/>
    </dgm:pt>
    <dgm:pt modelId="{3E623B37-5A3C-4A44-BA9E-C6EA423F778C}" type="pres">
      <dgm:prSet presAssocID="{95C36572-4B7A-4B5B-A5A6-135525F1F62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87F0C455-6CA1-4508-9D71-63A4A5AB6048}" type="pres">
      <dgm:prSet presAssocID="{95C36572-4B7A-4B5B-A5A6-135525F1F62B}" presName="gear3srcNode" presStyleLbl="node1" presStyleIdx="2" presStyleCnt="3"/>
      <dgm:spPr/>
    </dgm:pt>
    <dgm:pt modelId="{5BCBF519-3C42-4D82-9933-30BD6DB568F9}" type="pres">
      <dgm:prSet presAssocID="{95C36572-4B7A-4B5B-A5A6-135525F1F62B}" presName="gear3dstNode" presStyleLbl="node1" presStyleIdx="2" presStyleCnt="3"/>
      <dgm:spPr/>
    </dgm:pt>
    <dgm:pt modelId="{C45D3718-781D-4197-8BC8-4DBFE007D091}" type="pres">
      <dgm:prSet presAssocID="{956739B2-547F-4B79-AE90-5293AFDED2DA}" presName="connector1" presStyleLbl="sibTrans2D1" presStyleIdx="0" presStyleCnt="3"/>
      <dgm:spPr/>
    </dgm:pt>
    <dgm:pt modelId="{B4F336CB-A063-41C8-A298-8551027F0CC9}" type="pres">
      <dgm:prSet presAssocID="{068C7ED2-EBF2-4A2D-8F72-C1297CCBA3CE}" presName="connector2" presStyleLbl="sibTrans2D1" presStyleIdx="1" presStyleCnt="3" custLinFactNeighborX="-17967" custLinFactNeighborY="10201"/>
      <dgm:spPr/>
    </dgm:pt>
    <dgm:pt modelId="{A1DEA3D1-59A1-475B-980C-0E3F23D13FD0}" type="pres">
      <dgm:prSet presAssocID="{C8C10241-A650-452E-9342-ED8572B64B2E}" presName="connector3" presStyleLbl="sibTrans2D1" presStyleIdx="2" presStyleCnt="3" custLinFactNeighborX="-7282" custLinFactNeighborY="-1306"/>
      <dgm:spPr/>
    </dgm:pt>
  </dgm:ptLst>
  <dgm:cxnLst>
    <dgm:cxn modelId="{8F5A9401-83E7-4BA1-9AC1-0303E61DC1AA}" type="presOf" srcId="{4F0295F2-9F07-4D71-8A5F-ECC6180E091E}" destId="{1BF2765F-170D-4F1D-B0A0-9E442F5BD5CE}" srcOrd="0" destOrd="0" presId="urn:microsoft.com/office/officeart/2005/8/layout/gear1"/>
    <dgm:cxn modelId="{B6248D14-4495-4954-9BA5-0E03A52D6438}" type="presOf" srcId="{95C36572-4B7A-4B5B-A5A6-135525F1F62B}" destId="{3E623B37-5A3C-4A44-BA9E-C6EA423F778C}" srcOrd="1" destOrd="0" presId="urn:microsoft.com/office/officeart/2005/8/layout/gear1"/>
    <dgm:cxn modelId="{AE4B081D-F657-493D-9396-F2AEFD1D354E}" srcId="{4F0295F2-9F07-4D71-8A5F-ECC6180E091E}" destId="{C3526068-EACE-4EA3-9B07-C07C7136268A}" srcOrd="0" destOrd="0" parTransId="{C3A1E791-AB6B-43C8-BD83-5FCA2718D61C}" sibTransId="{956739B2-547F-4B79-AE90-5293AFDED2DA}"/>
    <dgm:cxn modelId="{F880C726-CCCD-4A54-8C51-A9A836FFC873}" srcId="{4F0295F2-9F07-4D71-8A5F-ECC6180E091E}" destId="{29101C38-8EA1-4003-BB2E-67E72E0C74D7}" srcOrd="1" destOrd="0" parTransId="{5680423F-4F2F-4C32-BDF1-510117EA611F}" sibTransId="{068C7ED2-EBF2-4A2D-8F72-C1297CCBA3CE}"/>
    <dgm:cxn modelId="{037FC02D-D254-4774-958C-1BE2B8E2F728}" type="presOf" srcId="{C3526068-EACE-4EA3-9B07-C07C7136268A}" destId="{F9A8EC83-1EE4-49BA-AEEF-FA222FD92CA4}" srcOrd="0" destOrd="0" presId="urn:microsoft.com/office/officeart/2005/8/layout/gear1"/>
    <dgm:cxn modelId="{47C3D031-6C35-443C-8B50-298C7285A960}" type="presOf" srcId="{C8C10241-A650-452E-9342-ED8572B64B2E}" destId="{A1DEA3D1-59A1-475B-980C-0E3F23D13FD0}" srcOrd="0" destOrd="0" presId="urn:microsoft.com/office/officeart/2005/8/layout/gear1"/>
    <dgm:cxn modelId="{B01DE532-7F44-4473-A517-B16F61DFC94A}" type="presOf" srcId="{29101C38-8EA1-4003-BB2E-67E72E0C74D7}" destId="{C1E291E8-C584-4CB9-A282-851CBF6DC28F}" srcOrd="1" destOrd="0" presId="urn:microsoft.com/office/officeart/2005/8/layout/gear1"/>
    <dgm:cxn modelId="{FA973261-312B-423E-A505-D66D9A30D4C5}" type="presOf" srcId="{C3526068-EACE-4EA3-9B07-C07C7136268A}" destId="{2E2FA7E0-FB00-4EA8-9BB1-9AD8654C3C0B}" srcOrd="2" destOrd="0" presId="urn:microsoft.com/office/officeart/2005/8/layout/gear1"/>
    <dgm:cxn modelId="{F8BEE445-29E8-4891-819D-0EA1927F1C75}" type="presOf" srcId="{95C36572-4B7A-4B5B-A5A6-135525F1F62B}" destId="{87F0C455-6CA1-4508-9D71-63A4A5AB6048}" srcOrd="2" destOrd="0" presId="urn:microsoft.com/office/officeart/2005/8/layout/gear1"/>
    <dgm:cxn modelId="{3310F172-5120-43A7-A1A9-2D0FD1F315DD}" type="presOf" srcId="{29101C38-8EA1-4003-BB2E-67E72E0C74D7}" destId="{EDE2788A-0D02-4C1D-B585-1D556CAA0B6E}" srcOrd="2" destOrd="0" presId="urn:microsoft.com/office/officeart/2005/8/layout/gear1"/>
    <dgm:cxn modelId="{F0155C5A-FE00-440E-927F-B7B8B7A7C809}" srcId="{4F0295F2-9F07-4D71-8A5F-ECC6180E091E}" destId="{95C36572-4B7A-4B5B-A5A6-135525F1F62B}" srcOrd="2" destOrd="0" parTransId="{25C65984-9D26-4A6E-BB75-7B20BFD8CBE2}" sibTransId="{C8C10241-A650-452E-9342-ED8572B64B2E}"/>
    <dgm:cxn modelId="{EF87008F-47D3-4A20-8067-F087D7649E99}" type="presOf" srcId="{95C36572-4B7A-4B5B-A5A6-135525F1F62B}" destId="{5BCBF519-3C42-4D82-9933-30BD6DB568F9}" srcOrd="3" destOrd="0" presId="urn:microsoft.com/office/officeart/2005/8/layout/gear1"/>
    <dgm:cxn modelId="{5F6946AA-662F-489B-AB5B-303784D53A07}" type="presOf" srcId="{068C7ED2-EBF2-4A2D-8F72-C1297CCBA3CE}" destId="{B4F336CB-A063-41C8-A298-8551027F0CC9}" srcOrd="0" destOrd="0" presId="urn:microsoft.com/office/officeart/2005/8/layout/gear1"/>
    <dgm:cxn modelId="{92919AAE-4D43-4A82-8F31-19DFE3DA5391}" type="presOf" srcId="{29101C38-8EA1-4003-BB2E-67E72E0C74D7}" destId="{F783FEE8-4524-4E9A-B27F-1177A466F92C}" srcOrd="0" destOrd="0" presId="urn:microsoft.com/office/officeart/2005/8/layout/gear1"/>
    <dgm:cxn modelId="{C859CFC1-307F-49E2-814D-2D7E1B6E9E65}" type="presOf" srcId="{95C36572-4B7A-4B5B-A5A6-135525F1F62B}" destId="{88D58152-4E5C-4E35-A0EA-A75FD448BAF4}" srcOrd="0" destOrd="0" presId="urn:microsoft.com/office/officeart/2005/8/layout/gear1"/>
    <dgm:cxn modelId="{A254FFCE-4ACF-4847-BBB8-CA7937CEF3A5}" type="presOf" srcId="{956739B2-547F-4B79-AE90-5293AFDED2DA}" destId="{C45D3718-781D-4197-8BC8-4DBFE007D091}" srcOrd="0" destOrd="0" presId="urn:microsoft.com/office/officeart/2005/8/layout/gear1"/>
    <dgm:cxn modelId="{AEFFA1FF-1859-469B-861E-0A4A393EDCF4}" type="presOf" srcId="{C3526068-EACE-4EA3-9B07-C07C7136268A}" destId="{95CF5F0A-56E0-4C33-87C3-3DD14366A997}" srcOrd="1" destOrd="0" presId="urn:microsoft.com/office/officeart/2005/8/layout/gear1"/>
    <dgm:cxn modelId="{FB8DFDE2-86D5-4E39-B91A-68ECEE3CF0C9}" type="presParOf" srcId="{1BF2765F-170D-4F1D-B0A0-9E442F5BD5CE}" destId="{F9A8EC83-1EE4-49BA-AEEF-FA222FD92CA4}" srcOrd="0" destOrd="0" presId="urn:microsoft.com/office/officeart/2005/8/layout/gear1"/>
    <dgm:cxn modelId="{7491D3ED-9C3E-4C4A-9241-3C634A5A164F}" type="presParOf" srcId="{1BF2765F-170D-4F1D-B0A0-9E442F5BD5CE}" destId="{95CF5F0A-56E0-4C33-87C3-3DD14366A997}" srcOrd="1" destOrd="0" presId="urn:microsoft.com/office/officeart/2005/8/layout/gear1"/>
    <dgm:cxn modelId="{A566B936-05A6-4FE8-AF3B-44CCB4897DBE}" type="presParOf" srcId="{1BF2765F-170D-4F1D-B0A0-9E442F5BD5CE}" destId="{2E2FA7E0-FB00-4EA8-9BB1-9AD8654C3C0B}" srcOrd="2" destOrd="0" presId="urn:microsoft.com/office/officeart/2005/8/layout/gear1"/>
    <dgm:cxn modelId="{5857603B-851A-44B1-BFC9-C947F845C964}" type="presParOf" srcId="{1BF2765F-170D-4F1D-B0A0-9E442F5BD5CE}" destId="{F783FEE8-4524-4E9A-B27F-1177A466F92C}" srcOrd="3" destOrd="0" presId="urn:microsoft.com/office/officeart/2005/8/layout/gear1"/>
    <dgm:cxn modelId="{0DA14136-170A-4AD3-A9B5-BA765318E887}" type="presParOf" srcId="{1BF2765F-170D-4F1D-B0A0-9E442F5BD5CE}" destId="{C1E291E8-C584-4CB9-A282-851CBF6DC28F}" srcOrd="4" destOrd="0" presId="urn:microsoft.com/office/officeart/2005/8/layout/gear1"/>
    <dgm:cxn modelId="{8DC8796A-F9D7-449E-9FCD-F5CAF2DD307D}" type="presParOf" srcId="{1BF2765F-170D-4F1D-B0A0-9E442F5BD5CE}" destId="{EDE2788A-0D02-4C1D-B585-1D556CAA0B6E}" srcOrd="5" destOrd="0" presId="urn:microsoft.com/office/officeart/2005/8/layout/gear1"/>
    <dgm:cxn modelId="{30C11B46-64EC-4554-B221-4404AFA075B5}" type="presParOf" srcId="{1BF2765F-170D-4F1D-B0A0-9E442F5BD5CE}" destId="{88D58152-4E5C-4E35-A0EA-A75FD448BAF4}" srcOrd="6" destOrd="0" presId="urn:microsoft.com/office/officeart/2005/8/layout/gear1"/>
    <dgm:cxn modelId="{5DA525D5-4D70-4D4E-8667-829CB903354B}" type="presParOf" srcId="{1BF2765F-170D-4F1D-B0A0-9E442F5BD5CE}" destId="{3E623B37-5A3C-4A44-BA9E-C6EA423F778C}" srcOrd="7" destOrd="0" presId="urn:microsoft.com/office/officeart/2005/8/layout/gear1"/>
    <dgm:cxn modelId="{F2742002-4BA8-4430-A95D-63418E876317}" type="presParOf" srcId="{1BF2765F-170D-4F1D-B0A0-9E442F5BD5CE}" destId="{87F0C455-6CA1-4508-9D71-63A4A5AB6048}" srcOrd="8" destOrd="0" presId="urn:microsoft.com/office/officeart/2005/8/layout/gear1"/>
    <dgm:cxn modelId="{C1A130A5-7353-423B-8CBC-DD74F8D062AD}" type="presParOf" srcId="{1BF2765F-170D-4F1D-B0A0-9E442F5BD5CE}" destId="{5BCBF519-3C42-4D82-9933-30BD6DB568F9}" srcOrd="9" destOrd="0" presId="urn:microsoft.com/office/officeart/2005/8/layout/gear1"/>
    <dgm:cxn modelId="{E66E6DAC-3B87-4320-A893-43AEC1386A7B}" type="presParOf" srcId="{1BF2765F-170D-4F1D-B0A0-9E442F5BD5CE}" destId="{C45D3718-781D-4197-8BC8-4DBFE007D091}" srcOrd="10" destOrd="0" presId="urn:microsoft.com/office/officeart/2005/8/layout/gear1"/>
    <dgm:cxn modelId="{F381A689-9FBF-406B-97FA-41D198268BB8}" type="presParOf" srcId="{1BF2765F-170D-4F1D-B0A0-9E442F5BD5CE}" destId="{B4F336CB-A063-41C8-A298-8551027F0CC9}" srcOrd="11" destOrd="0" presId="urn:microsoft.com/office/officeart/2005/8/layout/gear1"/>
    <dgm:cxn modelId="{2AB20D6B-B323-4544-9718-579F79AF33AA}" type="presParOf" srcId="{1BF2765F-170D-4F1D-B0A0-9E442F5BD5CE}" destId="{A1DEA3D1-59A1-475B-980C-0E3F23D13FD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4B83DE-C9E2-4B68-953D-EEAEF31AF3AB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1144D5-A13E-4970-83A3-670C26AACD22}">
      <dgm:prSet/>
      <dgm:spPr/>
      <dgm:t>
        <a:bodyPr/>
        <a:lstStyle/>
        <a:p>
          <a:r>
            <a:rPr lang="en-US"/>
            <a:t>Cada estudiante contará con un PLAN DE FORMACIÓN que detallará los resultados de aprendizaje en el centro y en la empresa.</a:t>
          </a:r>
        </a:p>
      </dgm:t>
    </dgm:pt>
    <dgm:pt modelId="{DFAFD943-70ED-4F28-97BF-476BB24AD8FA}" type="parTrans" cxnId="{30AE670C-03D5-423E-A0AA-CDC4274D18EE}">
      <dgm:prSet/>
      <dgm:spPr/>
      <dgm:t>
        <a:bodyPr/>
        <a:lstStyle/>
        <a:p>
          <a:endParaRPr lang="en-US"/>
        </a:p>
      </dgm:t>
    </dgm:pt>
    <dgm:pt modelId="{ACB465BD-6026-483B-B0F0-0EEA613D37F2}" type="sibTrans" cxnId="{30AE670C-03D5-423E-A0AA-CDC4274D18E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624A6CC2-4767-452E-B9DF-40EE5AE16BD7}">
      <dgm:prSet/>
      <dgm:spPr/>
      <dgm:t>
        <a:bodyPr/>
        <a:lstStyle/>
        <a:p>
          <a:r>
            <a:rPr lang="en-US"/>
            <a:t>Se regula la figura de tutor dual del centro</a:t>
          </a:r>
        </a:p>
      </dgm:t>
    </dgm:pt>
    <dgm:pt modelId="{FE202FEA-1992-4D8B-843B-3505DCD3206E}" type="parTrans" cxnId="{9177270A-D0F2-4EDF-AA0A-52CBAE0E6E42}">
      <dgm:prSet/>
      <dgm:spPr/>
      <dgm:t>
        <a:bodyPr/>
        <a:lstStyle/>
        <a:p>
          <a:endParaRPr lang="en-US"/>
        </a:p>
      </dgm:t>
    </dgm:pt>
    <dgm:pt modelId="{92C85364-36CD-4604-A792-96C4AAA1BE6C}" type="sibTrans" cxnId="{9177270A-D0F2-4EDF-AA0A-52CBAE0E6E4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2676F464-7BC4-4493-B279-11CDC684EB75}">
      <dgm:prSet/>
      <dgm:spPr/>
      <dgm:t>
        <a:bodyPr/>
        <a:lstStyle/>
        <a:p>
          <a:r>
            <a:rPr lang="en-US"/>
            <a:t>Se regula la figura de tutor dual de empresa</a:t>
          </a:r>
        </a:p>
      </dgm:t>
    </dgm:pt>
    <dgm:pt modelId="{14DA0CB5-6707-49D3-AE11-C42D937AB10F}" type="parTrans" cxnId="{52F38D5C-D6C8-4053-A86A-919B28983657}">
      <dgm:prSet/>
      <dgm:spPr/>
      <dgm:t>
        <a:bodyPr/>
        <a:lstStyle/>
        <a:p>
          <a:endParaRPr lang="en-US"/>
        </a:p>
      </dgm:t>
    </dgm:pt>
    <dgm:pt modelId="{2DDF6704-4256-4FCB-B07C-0974F9F85AFF}" type="sibTrans" cxnId="{52F38D5C-D6C8-4053-A86A-919B2898365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75296895-2D16-44B7-90C8-E05704D0214D}">
      <dgm:prSet/>
      <dgm:spPr/>
      <dgm:t>
        <a:bodyPr/>
        <a:lstStyle/>
        <a:p>
          <a:r>
            <a:rPr lang="en-US"/>
            <a:t>Contempla el agrupamiento de PYMES y el tutor de empresa compartido</a:t>
          </a:r>
        </a:p>
      </dgm:t>
    </dgm:pt>
    <dgm:pt modelId="{70B3DD64-39E0-4300-B87B-73F3D2CBD8FE}" type="parTrans" cxnId="{58539D99-7BC9-4CF3-8070-28C5198BF711}">
      <dgm:prSet/>
      <dgm:spPr/>
      <dgm:t>
        <a:bodyPr/>
        <a:lstStyle/>
        <a:p>
          <a:endParaRPr lang="en-US"/>
        </a:p>
      </dgm:t>
    </dgm:pt>
    <dgm:pt modelId="{0055DF4D-1DDA-4D30-AF9C-064353D584B0}" type="sibTrans" cxnId="{58539D99-7BC9-4CF3-8070-28C5198BF711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CD5FCF70-19DE-4BA3-9B35-6083A2822992}">
      <dgm:prSet/>
      <dgm:spPr/>
      <dgm:t>
        <a:bodyPr/>
        <a:lstStyle/>
        <a:p>
          <a:r>
            <a:rPr lang="en-US" dirty="0"/>
            <a:t>Se </a:t>
          </a:r>
          <a:r>
            <a:rPr lang="en-US" dirty="0" err="1"/>
            <a:t>crean</a:t>
          </a:r>
          <a:r>
            <a:rPr lang="en-US" dirty="0"/>
            <a:t> </a:t>
          </a:r>
          <a:r>
            <a:rPr lang="en-US" dirty="0" err="1"/>
            <a:t>figuras</a:t>
          </a:r>
          <a:r>
            <a:rPr lang="en-US" dirty="0"/>
            <a:t> que </a:t>
          </a:r>
          <a:r>
            <a:rPr lang="en-US" dirty="0" err="1"/>
            <a:t>faciliten</a:t>
          </a:r>
          <a:r>
            <a:rPr lang="en-US" dirty="0"/>
            <a:t> la </a:t>
          </a:r>
          <a:r>
            <a:rPr lang="en-US" dirty="0" err="1"/>
            <a:t>colaboración</a:t>
          </a:r>
          <a:r>
            <a:rPr lang="en-US" dirty="0"/>
            <a:t> </a:t>
          </a:r>
          <a:r>
            <a:rPr lang="en-US" dirty="0" err="1"/>
            <a:t>centro-empresa</a:t>
          </a:r>
          <a:r>
            <a:rPr lang="en-US" dirty="0"/>
            <a:t>:</a:t>
          </a:r>
        </a:p>
      </dgm:t>
    </dgm:pt>
    <dgm:pt modelId="{A13A65C6-C503-4F7F-A7AF-B29303902059}" type="parTrans" cxnId="{3E4CB572-8E49-461D-B19F-9E07E9A0B48C}">
      <dgm:prSet/>
      <dgm:spPr/>
      <dgm:t>
        <a:bodyPr/>
        <a:lstStyle/>
        <a:p>
          <a:endParaRPr lang="en-US"/>
        </a:p>
      </dgm:t>
    </dgm:pt>
    <dgm:pt modelId="{24A515E6-6F4F-4CE8-83EE-9A55C84AF7BF}" type="sibTrans" cxnId="{3E4CB572-8E49-461D-B19F-9E07E9A0B48C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1BC4A685-EE70-486D-8B0F-A4655213BDBC}">
      <dgm:prSet/>
      <dgm:spPr/>
      <dgm:t>
        <a:bodyPr/>
        <a:lstStyle/>
        <a:p>
          <a:r>
            <a:rPr lang="en-US" dirty="0"/>
            <a:t>Prospector de </a:t>
          </a:r>
          <a:r>
            <a:rPr lang="en-US" dirty="0" err="1"/>
            <a:t>empresas</a:t>
          </a:r>
          <a:endParaRPr lang="en-US" dirty="0"/>
        </a:p>
      </dgm:t>
    </dgm:pt>
    <dgm:pt modelId="{10F69D4C-69EE-4961-9ADF-F7637F419E0E}" type="parTrans" cxnId="{D1683F1A-0065-4F9B-B7BD-378CD47E83D6}">
      <dgm:prSet/>
      <dgm:spPr/>
      <dgm:t>
        <a:bodyPr/>
        <a:lstStyle/>
        <a:p>
          <a:endParaRPr lang="en-US"/>
        </a:p>
      </dgm:t>
    </dgm:pt>
    <dgm:pt modelId="{68F9AABD-DAD3-4026-9B7E-8ED13343711B}" type="sibTrans" cxnId="{D1683F1A-0065-4F9B-B7BD-378CD47E83D6}">
      <dgm:prSet/>
      <dgm:spPr/>
      <dgm:t>
        <a:bodyPr/>
        <a:lstStyle/>
        <a:p>
          <a:endParaRPr lang="en-US"/>
        </a:p>
      </dgm:t>
    </dgm:pt>
    <dgm:pt modelId="{2346A0E1-99A0-4AAE-814B-779BF5F7F8A9}">
      <dgm:prSet/>
      <dgm:spPr/>
      <dgm:t>
        <a:bodyPr/>
        <a:lstStyle/>
        <a:p>
          <a:r>
            <a:rPr lang="en-US" dirty="0" err="1"/>
            <a:t>Experto</a:t>
          </a:r>
          <a:r>
            <a:rPr lang="en-US" dirty="0"/>
            <a:t> senior de </a:t>
          </a:r>
          <a:r>
            <a:rPr lang="en-US" dirty="0" err="1"/>
            <a:t>empresa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centro</a:t>
          </a:r>
          <a:endParaRPr lang="en-US" dirty="0"/>
        </a:p>
      </dgm:t>
    </dgm:pt>
    <dgm:pt modelId="{7C1C6544-39CA-420D-9A9E-387B58BAF7CF}" type="parTrans" cxnId="{5FEAC09B-36D8-4D9C-8C00-8ADC14C83388}">
      <dgm:prSet/>
      <dgm:spPr/>
      <dgm:t>
        <a:bodyPr/>
        <a:lstStyle/>
        <a:p>
          <a:endParaRPr lang="en-US"/>
        </a:p>
      </dgm:t>
    </dgm:pt>
    <dgm:pt modelId="{724609AA-F53E-49A0-AAE8-AD98959682C8}" type="sibTrans" cxnId="{5FEAC09B-36D8-4D9C-8C00-8ADC14C83388}">
      <dgm:prSet/>
      <dgm:spPr/>
      <dgm:t>
        <a:bodyPr/>
        <a:lstStyle/>
        <a:p>
          <a:endParaRPr lang="en-US"/>
        </a:p>
      </dgm:t>
    </dgm:pt>
    <dgm:pt modelId="{3E392BD1-63A4-4511-891A-4246F1CA6ADC}" type="pres">
      <dgm:prSet presAssocID="{C94B83DE-C9E2-4B68-953D-EEAEF31AF3AB}" presName="linearFlow" presStyleCnt="0">
        <dgm:presLayoutVars>
          <dgm:dir/>
          <dgm:animLvl val="lvl"/>
          <dgm:resizeHandles val="exact"/>
        </dgm:presLayoutVars>
      </dgm:prSet>
      <dgm:spPr/>
    </dgm:pt>
    <dgm:pt modelId="{CBF1581C-8FC3-4914-8FB4-8F9191D351CD}" type="pres">
      <dgm:prSet presAssocID="{1F1144D5-A13E-4970-83A3-670C26AACD22}" presName="compositeNode" presStyleCnt="0"/>
      <dgm:spPr/>
    </dgm:pt>
    <dgm:pt modelId="{B0C97E9D-1DF2-4FA8-AD2E-E86A36E97021}" type="pres">
      <dgm:prSet presAssocID="{1F1144D5-A13E-4970-83A3-670C26AACD2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81711B-E263-4907-B8CA-53ABBAF9F3A7}" type="pres">
      <dgm:prSet presAssocID="{1F1144D5-A13E-4970-83A3-670C26AACD22}" presName="parSh" presStyleCnt="0"/>
      <dgm:spPr/>
    </dgm:pt>
    <dgm:pt modelId="{17741050-D37C-4556-AEDC-F62E7EF2D1C8}" type="pres">
      <dgm:prSet presAssocID="{1F1144D5-A13E-4970-83A3-670C26AACD22}" presName="lineNode" presStyleLbl="alignAccFollowNode1" presStyleIdx="0" presStyleCnt="15"/>
      <dgm:spPr/>
    </dgm:pt>
    <dgm:pt modelId="{2FACC857-9A42-42CF-86A4-C93CDFB14BEB}" type="pres">
      <dgm:prSet presAssocID="{1F1144D5-A13E-4970-83A3-670C26AACD22}" presName="lineArrowNode" presStyleLbl="alignAccFollowNode1" presStyleIdx="1" presStyleCnt="15"/>
      <dgm:spPr/>
    </dgm:pt>
    <dgm:pt modelId="{F87DC105-C28F-4554-B283-9B36DF6FBEA9}" type="pres">
      <dgm:prSet presAssocID="{ACB465BD-6026-483B-B0F0-0EEA613D37F2}" presName="sibTransNodeCircle" presStyleLbl="alignNode1" presStyleIdx="0" presStyleCnt="5">
        <dgm:presLayoutVars>
          <dgm:chMax val="0"/>
          <dgm:bulletEnabled/>
        </dgm:presLayoutVars>
      </dgm:prSet>
      <dgm:spPr/>
    </dgm:pt>
    <dgm:pt modelId="{FB7E8BCD-24F1-4C21-8D77-CD9EE88E7ADB}" type="pres">
      <dgm:prSet presAssocID="{ACB465BD-6026-483B-B0F0-0EEA613D37F2}" presName="spacerBetweenCircleAndCallout" presStyleCnt="0">
        <dgm:presLayoutVars/>
      </dgm:prSet>
      <dgm:spPr/>
    </dgm:pt>
    <dgm:pt modelId="{D09AAFF8-619D-4B16-9510-0C82466426F4}" type="pres">
      <dgm:prSet presAssocID="{1F1144D5-A13E-4970-83A3-670C26AACD22}" presName="nodeText" presStyleLbl="alignAccFollowNode1" presStyleIdx="2" presStyleCnt="15">
        <dgm:presLayoutVars>
          <dgm:bulletEnabled val="1"/>
        </dgm:presLayoutVars>
      </dgm:prSet>
      <dgm:spPr/>
    </dgm:pt>
    <dgm:pt modelId="{9BE17070-4A10-43B3-B3FD-053078CC9B3E}" type="pres">
      <dgm:prSet presAssocID="{ACB465BD-6026-483B-B0F0-0EEA613D37F2}" presName="sibTransComposite" presStyleCnt="0"/>
      <dgm:spPr/>
    </dgm:pt>
    <dgm:pt modelId="{7906B3F3-C018-4EEC-801D-A065525D22D8}" type="pres">
      <dgm:prSet presAssocID="{624A6CC2-4767-452E-B9DF-40EE5AE16BD7}" presName="compositeNode" presStyleCnt="0"/>
      <dgm:spPr/>
    </dgm:pt>
    <dgm:pt modelId="{F1B08C8B-23FC-44AB-BFD1-89FFD8397035}" type="pres">
      <dgm:prSet presAssocID="{624A6CC2-4767-452E-B9DF-40EE5AE16BD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D8C407A-DCB8-48E6-9260-9D1BFFB52D96}" type="pres">
      <dgm:prSet presAssocID="{624A6CC2-4767-452E-B9DF-40EE5AE16BD7}" presName="parSh" presStyleCnt="0"/>
      <dgm:spPr/>
    </dgm:pt>
    <dgm:pt modelId="{7D76A504-969B-4DEE-8E1B-F0928BCFFB71}" type="pres">
      <dgm:prSet presAssocID="{624A6CC2-4767-452E-B9DF-40EE5AE16BD7}" presName="lineNode" presStyleLbl="alignAccFollowNode1" presStyleIdx="3" presStyleCnt="15"/>
      <dgm:spPr/>
    </dgm:pt>
    <dgm:pt modelId="{831CF955-4C5D-4A8D-BEE4-B67098323CF4}" type="pres">
      <dgm:prSet presAssocID="{624A6CC2-4767-452E-B9DF-40EE5AE16BD7}" presName="lineArrowNode" presStyleLbl="alignAccFollowNode1" presStyleIdx="4" presStyleCnt="15"/>
      <dgm:spPr/>
    </dgm:pt>
    <dgm:pt modelId="{6FE19238-93C6-472C-9080-BF9D09045C30}" type="pres">
      <dgm:prSet presAssocID="{92C85364-36CD-4604-A792-96C4AAA1BE6C}" presName="sibTransNodeCircle" presStyleLbl="alignNode1" presStyleIdx="1" presStyleCnt="5">
        <dgm:presLayoutVars>
          <dgm:chMax val="0"/>
          <dgm:bulletEnabled/>
        </dgm:presLayoutVars>
      </dgm:prSet>
      <dgm:spPr/>
    </dgm:pt>
    <dgm:pt modelId="{7F4F3877-FD27-415E-A72F-8600EBD00A6A}" type="pres">
      <dgm:prSet presAssocID="{92C85364-36CD-4604-A792-96C4AAA1BE6C}" presName="spacerBetweenCircleAndCallout" presStyleCnt="0">
        <dgm:presLayoutVars/>
      </dgm:prSet>
      <dgm:spPr/>
    </dgm:pt>
    <dgm:pt modelId="{2E44DBC1-70B2-44D8-AC56-CC0513E347A7}" type="pres">
      <dgm:prSet presAssocID="{624A6CC2-4767-452E-B9DF-40EE5AE16BD7}" presName="nodeText" presStyleLbl="alignAccFollowNode1" presStyleIdx="5" presStyleCnt="15">
        <dgm:presLayoutVars>
          <dgm:bulletEnabled val="1"/>
        </dgm:presLayoutVars>
      </dgm:prSet>
      <dgm:spPr/>
    </dgm:pt>
    <dgm:pt modelId="{3DBA2B84-90B0-44C7-B2B1-FD5B4F724248}" type="pres">
      <dgm:prSet presAssocID="{92C85364-36CD-4604-A792-96C4AAA1BE6C}" presName="sibTransComposite" presStyleCnt="0"/>
      <dgm:spPr/>
    </dgm:pt>
    <dgm:pt modelId="{F0249646-5699-4368-8507-4C423E2C5CBC}" type="pres">
      <dgm:prSet presAssocID="{2676F464-7BC4-4493-B279-11CDC684EB75}" presName="compositeNode" presStyleCnt="0"/>
      <dgm:spPr/>
    </dgm:pt>
    <dgm:pt modelId="{F94CE8CB-5026-4E05-B444-62DE3E0C96A7}" type="pres">
      <dgm:prSet presAssocID="{2676F464-7BC4-4493-B279-11CDC684EB7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53EF13F-FC84-4B1F-952A-BCD22EC146A6}" type="pres">
      <dgm:prSet presAssocID="{2676F464-7BC4-4493-B279-11CDC684EB75}" presName="parSh" presStyleCnt="0"/>
      <dgm:spPr/>
    </dgm:pt>
    <dgm:pt modelId="{AC931BBD-B007-4C9E-861D-087380D3C22A}" type="pres">
      <dgm:prSet presAssocID="{2676F464-7BC4-4493-B279-11CDC684EB75}" presName="lineNode" presStyleLbl="alignAccFollowNode1" presStyleIdx="6" presStyleCnt="15"/>
      <dgm:spPr/>
    </dgm:pt>
    <dgm:pt modelId="{5E6606FC-94BA-4F28-811D-B247C9F3A380}" type="pres">
      <dgm:prSet presAssocID="{2676F464-7BC4-4493-B279-11CDC684EB75}" presName="lineArrowNode" presStyleLbl="alignAccFollowNode1" presStyleIdx="7" presStyleCnt="15"/>
      <dgm:spPr/>
    </dgm:pt>
    <dgm:pt modelId="{5D0E6ECB-A1B4-438D-9F1C-12947B6B1973}" type="pres">
      <dgm:prSet presAssocID="{2DDF6704-4256-4FCB-B07C-0974F9F85AFF}" presName="sibTransNodeCircle" presStyleLbl="alignNode1" presStyleIdx="2" presStyleCnt="5">
        <dgm:presLayoutVars>
          <dgm:chMax val="0"/>
          <dgm:bulletEnabled/>
        </dgm:presLayoutVars>
      </dgm:prSet>
      <dgm:spPr/>
    </dgm:pt>
    <dgm:pt modelId="{5CBAF975-055D-4EAA-9440-3DD61476BFCC}" type="pres">
      <dgm:prSet presAssocID="{2DDF6704-4256-4FCB-B07C-0974F9F85AFF}" presName="spacerBetweenCircleAndCallout" presStyleCnt="0">
        <dgm:presLayoutVars/>
      </dgm:prSet>
      <dgm:spPr/>
    </dgm:pt>
    <dgm:pt modelId="{0ED69A16-2B4D-47A6-BFA9-EEFE3B90669E}" type="pres">
      <dgm:prSet presAssocID="{2676F464-7BC4-4493-B279-11CDC684EB75}" presName="nodeText" presStyleLbl="alignAccFollowNode1" presStyleIdx="8" presStyleCnt="15">
        <dgm:presLayoutVars>
          <dgm:bulletEnabled val="1"/>
        </dgm:presLayoutVars>
      </dgm:prSet>
      <dgm:spPr/>
    </dgm:pt>
    <dgm:pt modelId="{4E14CCF2-B98E-4D1A-A4BA-E46214E5B1E5}" type="pres">
      <dgm:prSet presAssocID="{2DDF6704-4256-4FCB-B07C-0974F9F85AFF}" presName="sibTransComposite" presStyleCnt="0"/>
      <dgm:spPr/>
    </dgm:pt>
    <dgm:pt modelId="{15C80D22-6943-41EC-A9C4-6E3533337DC6}" type="pres">
      <dgm:prSet presAssocID="{75296895-2D16-44B7-90C8-E05704D0214D}" presName="compositeNode" presStyleCnt="0"/>
      <dgm:spPr/>
    </dgm:pt>
    <dgm:pt modelId="{C2F7E472-5F03-4370-8AFD-2DFA8C01944F}" type="pres">
      <dgm:prSet presAssocID="{75296895-2D16-44B7-90C8-E05704D0214D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13E549B-1202-44F4-AD68-0CAC866227F2}" type="pres">
      <dgm:prSet presAssocID="{75296895-2D16-44B7-90C8-E05704D0214D}" presName="parSh" presStyleCnt="0"/>
      <dgm:spPr/>
    </dgm:pt>
    <dgm:pt modelId="{8AF2389B-DF78-4078-BDEC-B7431A73EB30}" type="pres">
      <dgm:prSet presAssocID="{75296895-2D16-44B7-90C8-E05704D0214D}" presName="lineNode" presStyleLbl="alignAccFollowNode1" presStyleIdx="9" presStyleCnt="15"/>
      <dgm:spPr/>
    </dgm:pt>
    <dgm:pt modelId="{CB460F41-3CE8-4CF9-BCAB-5A9959A89A47}" type="pres">
      <dgm:prSet presAssocID="{75296895-2D16-44B7-90C8-E05704D0214D}" presName="lineArrowNode" presStyleLbl="alignAccFollowNode1" presStyleIdx="10" presStyleCnt="15"/>
      <dgm:spPr/>
    </dgm:pt>
    <dgm:pt modelId="{71814FAB-7CD6-4937-BB01-8E8855EDAEB7}" type="pres">
      <dgm:prSet presAssocID="{0055DF4D-1DDA-4D30-AF9C-064353D584B0}" presName="sibTransNodeCircle" presStyleLbl="alignNode1" presStyleIdx="3" presStyleCnt="5">
        <dgm:presLayoutVars>
          <dgm:chMax val="0"/>
          <dgm:bulletEnabled/>
        </dgm:presLayoutVars>
      </dgm:prSet>
      <dgm:spPr/>
    </dgm:pt>
    <dgm:pt modelId="{A36EE7A7-2D47-4D5A-8350-B8D1E3152766}" type="pres">
      <dgm:prSet presAssocID="{0055DF4D-1DDA-4D30-AF9C-064353D584B0}" presName="spacerBetweenCircleAndCallout" presStyleCnt="0">
        <dgm:presLayoutVars/>
      </dgm:prSet>
      <dgm:spPr/>
    </dgm:pt>
    <dgm:pt modelId="{EA9D69F4-1495-43F5-A620-3EE65D5E642E}" type="pres">
      <dgm:prSet presAssocID="{75296895-2D16-44B7-90C8-E05704D0214D}" presName="nodeText" presStyleLbl="alignAccFollowNode1" presStyleIdx="11" presStyleCnt="15" custScaleY="100000">
        <dgm:presLayoutVars>
          <dgm:bulletEnabled val="1"/>
        </dgm:presLayoutVars>
      </dgm:prSet>
      <dgm:spPr/>
    </dgm:pt>
    <dgm:pt modelId="{1C01FE44-105C-4AB8-8799-B832BD5AC98D}" type="pres">
      <dgm:prSet presAssocID="{0055DF4D-1DDA-4D30-AF9C-064353D584B0}" presName="sibTransComposite" presStyleCnt="0"/>
      <dgm:spPr/>
    </dgm:pt>
    <dgm:pt modelId="{4BE50C71-77E1-46B3-ACD0-04D13933AE95}" type="pres">
      <dgm:prSet presAssocID="{CD5FCF70-19DE-4BA3-9B35-6083A2822992}" presName="compositeNode" presStyleCnt="0"/>
      <dgm:spPr/>
    </dgm:pt>
    <dgm:pt modelId="{2F9CC794-7504-4861-A90B-F4490502D308}" type="pres">
      <dgm:prSet presAssocID="{CD5FCF70-19DE-4BA3-9B35-6083A282299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7AD688A-0AFF-41CE-8A89-7BD1BC1938D2}" type="pres">
      <dgm:prSet presAssocID="{CD5FCF70-19DE-4BA3-9B35-6083A2822992}" presName="parSh" presStyleCnt="0"/>
      <dgm:spPr/>
    </dgm:pt>
    <dgm:pt modelId="{5F5DFAF8-E505-4A03-AB65-BF2DC9077432}" type="pres">
      <dgm:prSet presAssocID="{CD5FCF70-19DE-4BA3-9B35-6083A2822992}" presName="lineNode" presStyleLbl="alignAccFollowNode1" presStyleIdx="12" presStyleCnt="15"/>
      <dgm:spPr/>
    </dgm:pt>
    <dgm:pt modelId="{BEB506CB-EC62-468F-A53E-D1A2F84BDD60}" type="pres">
      <dgm:prSet presAssocID="{CD5FCF70-19DE-4BA3-9B35-6083A2822992}" presName="lineArrowNode" presStyleLbl="alignAccFollowNode1" presStyleIdx="13" presStyleCnt="15"/>
      <dgm:spPr/>
    </dgm:pt>
    <dgm:pt modelId="{8C4F4C12-0AB4-4801-A625-D16489BE97E1}" type="pres">
      <dgm:prSet presAssocID="{24A515E6-6F4F-4CE8-83EE-9A55C84AF7BF}" presName="sibTransNodeCircle" presStyleLbl="alignNode1" presStyleIdx="4" presStyleCnt="5">
        <dgm:presLayoutVars>
          <dgm:chMax val="0"/>
          <dgm:bulletEnabled/>
        </dgm:presLayoutVars>
      </dgm:prSet>
      <dgm:spPr/>
    </dgm:pt>
    <dgm:pt modelId="{C1F5C393-3B74-4230-9A8E-FE06175C3A8A}" type="pres">
      <dgm:prSet presAssocID="{24A515E6-6F4F-4CE8-83EE-9A55C84AF7BF}" presName="spacerBetweenCircleAndCallout" presStyleCnt="0">
        <dgm:presLayoutVars/>
      </dgm:prSet>
      <dgm:spPr/>
    </dgm:pt>
    <dgm:pt modelId="{D149F9A9-6D80-446F-9BD6-BB781E27D496}" type="pres">
      <dgm:prSet presAssocID="{CD5FCF70-19DE-4BA3-9B35-6083A2822992}" presName="nodeText" presStyleLbl="alignAccFollowNode1" presStyleIdx="14" presStyleCnt="15" custScaleX="106967" custScaleY="100000" custLinFactNeighborX="578" custLinFactNeighborY="-314">
        <dgm:presLayoutVars>
          <dgm:bulletEnabled val="1"/>
        </dgm:presLayoutVars>
      </dgm:prSet>
      <dgm:spPr/>
    </dgm:pt>
  </dgm:ptLst>
  <dgm:cxnLst>
    <dgm:cxn modelId="{9177270A-D0F2-4EDF-AA0A-52CBAE0E6E42}" srcId="{C94B83DE-C9E2-4B68-953D-EEAEF31AF3AB}" destId="{624A6CC2-4767-452E-B9DF-40EE5AE16BD7}" srcOrd="1" destOrd="0" parTransId="{FE202FEA-1992-4D8B-843B-3505DCD3206E}" sibTransId="{92C85364-36CD-4604-A792-96C4AAA1BE6C}"/>
    <dgm:cxn modelId="{30AE670C-03D5-423E-A0AA-CDC4274D18EE}" srcId="{C94B83DE-C9E2-4B68-953D-EEAEF31AF3AB}" destId="{1F1144D5-A13E-4970-83A3-670C26AACD22}" srcOrd="0" destOrd="0" parTransId="{DFAFD943-70ED-4F28-97BF-476BB24AD8FA}" sibTransId="{ACB465BD-6026-483B-B0F0-0EEA613D37F2}"/>
    <dgm:cxn modelId="{D1683F1A-0065-4F9B-B7BD-378CD47E83D6}" srcId="{CD5FCF70-19DE-4BA3-9B35-6083A2822992}" destId="{1BC4A685-EE70-486D-8B0F-A4655213BDBC}" srcOrd="0" destOrd="0" parTransId="{10F69D4C-69EE-4961-9ADF-F7637F419E0E}" sibTransId="{68F9AABD-DAD3-4026-9B7E-8ED13343711B}"/>
    <dgm:cxn modelId="{F7B2A938-D6A8-46FE-96CD-6F7BF53D8C43}" type="presOf" srcId="{2DDF6704-4256-4FCB-B07C-0974F9F85AFF}" destId="{5D0E6ECB-A1B4-438D-9F1C-12947B6B1973}" srcOrd="0" destOrd="0" presId="urn:microsoft.com/office/officeart/2016/7/layout/LinearArrowProcessNumbered"/>
    <dgm:cxn modelId="{700BDC3F-5EC4-436A-9D24-86ADC46BBD54}" type="presOf" srcId="{92C85364-36CD-4604-A792-96C4AAA1BE6C}" destId="{6FE19238-93C6-472C-9080-BF9D09045C30}" srcOrd="0" destOrd="0" presId="urn:microsoft.com/office/officeart/2016/7/layout/LinearArrowProcessNumbered"/>
    <dgm:cxn modelId="{52F38D5C-D6C8-4053-A86A-919B28983657}" srcId="{C94B83DE-C9E2-4B68-953D-EEAEF31AF3AB}" destId="{2676F464-7BC4-4493-B279-11CDC684EB75}" srcOrd="2" destOrd="0" parTransId="{14DA0CB5-6707-49D3-AE11-C42D937AB10F}" sibTransId="{2DDF6704-4256-4FCB-B07C-0974F9F85AFF}"/>
    <dgm:cxn modelId="{2453F55C-B2AA-4205-9BAE-3A73A665D802}" type="presOf" srcId="{75296895-2D16-44B7-90C8-E05704D0214D}" destId="{EA9D69F4-1495-43F5-A620-3EE65D5E642E}" srcOrd="0" destOrd="0" presId="urn:microsoft.com/office/officeart/2016/7/layout/LinearArrowProcessNumbered"/>
    <dgm:cxn modelId="{FC978A42-E993-411B-ABD8-95B712440AC0}" type="presOf" srcId="{624A6CC2-4767-452E-B9DF-40EE5AE16BD7}" destId="{2E44DBC1-70B2-44D8-AC56-CC0513E347A7}" srcOrd="0" destOrd="0" presId="urn:microsoft.com/office/officeart/2016/7/layout/LinearArrowProcessNumbered"/>
    <dgm:cxn modelId="{D5443F64-9B0C-404A-A246-75F5C9323C55}" type="presOf" srcId="{2676F464-7BC4-4493-B279-11CDC684EB75}" destId="{0ED69A16-2B4D-47A6-BFA9-EEFE3B90669E}" srcOrd="0" destOrd="0" presId="urn:microsoft.com/office/officeart/2016/7/layout/LinearArrowProcessNumbered"/>
    <dgm:cxn modelId="{C7FBC56E-0BE9-4FC9-A782-C881091FCE34}" type="presOf" srcId="{1BC4A685-EE70-486D-8B0F-A4655213BDBC}" destId="{D149F9A9-6D80-446F-9BD6-BB781E27D496}" srcOrd="0" destOrd="1" presId="urn:microsoft.com/office/officeart/2016/7/layout/LinearArrowProcessNumbered"/>
    <dgm:cxn modelId="{47FAFF4F-C15F-417D-AD84-DBCE0B25EEA3}" type="presOf" srcId="{2346A0E1-99A0-4AAE-814B-779BF5F7F8A9}" destId="{D149F9A9-6D80-446F-9BD6-BB781E27D496}" srcOrd="0" destOrd="2" presId="urn:microsoft.com/office/officeart/2016/7/layout/LinearArrowProcessNumbered"/>
    <dgm:cxn modelId="{3E4CB572-8E49-461D-B19F-9E07E9A0B48C}" srcId="{C94B83DE-C9E2-4B68-953D-EEAEF31AF3AB}" destId="{CD5FCF70-19DE-4BA3-9B35-6083A2822992}" srcOrd="4" destOrd="0" parTransId="{A13A65C6-C503-4F7F-A7AF-B29303902059}" sibTransId="{24A515E6-6F4F-4CE8-83EE-9A55C84AF7BF}"/>
    <dgm:cxn modelId="{58539D99-7BC9-4CF3-8070-28C5198BF711}" srcId="{C94B83DE-C9E2-4B68-953D-EEAEF31AF3AB}" destId="{75296895-2D16-44B7-90C8-E05704D0214D}" srcOrd="3" destOrd="0" parTransId="{70B3DD64-39E0-4300-B87B-73F3D2CBD8FE}" sibTransId="{0055DF4D-1DDA-4D30-AF9C-064353D584B0}"/>
    <dgm:cxn modelId="{5FEAC09B-36D8-4D9C-8C00-8ADC14C83388}" srcId="{CD5FCF70-19DE-4BA3-9B35-6083A2822992}" destId="{2346A0E1-99A0-4AAE-814B-779BF5F7F8A9}" srcOrd="1" destOrd="0" parTransId="{7C1C6544-39CA-420D-9A9E-387B58BAF7CF}" sibTransId="{724609AA-F53E-49A0-AAE8-AD98959682C8}"/>
    <dgm:cxn modelId="{73BF97A5-2C6F-4359-B840-49D7F9A6553D}" type="presOf" srcId="{ACB465BD-6026-483B-B0F0-0EEA613D37F2}" destId="{F87DC105-C28F-4554-B283-9B36DF6FBEA9}" srcOrd="0" destOrd="0" presId="urn:microsoft.com/office/officeart/2016/7/layout/LinearArrowProcessNumbered"/>
    <dgm:cxn modelId="{467886A8-C014-4806-9A2F-EE7C4885756A}" type="presOf" srcId="{1F1144D5-A13E-4970-83A3-670C26AACD22}" destId="{D09AAFF8-619D-4B16-9510-0C82466426F4}" srcOrd="0" destOrd="0" presId="urn:microsoft.com/office/officeart/2016/7/layout/LinearArrowProcessNumbered"/>
    <dgm:cxn modelId="{519203BA-96F6-40DA-A9DC-88A2F06C1D6B}" type="presOf" srcId="{C94B83DE-C9E2-4B68-953D-EEAEF31AF3AB}" destId="{3E392BD1-63A4-4511-891A-4246F1CA6ADC}" srcOrd="0" destOrd="0" presId="urn:microsoft.com/office/officeart/2016/7/layout/LinearArrowProcessNumbered"/>
    <dgm:cxn modelId="{54C0B9DB-C016-465C-895F-0BDC9614C2A2}" type="presOf" srcId="{24A515E6-6F4F-4CE8-83EE-9A55C84AF7BF}" destId="{8C4F4C12-0AB4-4801-A625-D16489BE97E1}" srcOrd="0" destOrd="0" presId="urn:microsoft.com/office/officeart/2016/7/layout/LinearArrowProcessNumbered"/>
    <dgm:cxn modelId="{1D21D6EB-38CE-40A8-B65D-6C781551EB4D}" type="presOf" srcId="{0055DF4D-1DDA-4D30-AF9C-064353D584B0}" destId="{71814FAB-7CD6-4937-BB01-8E8855EDAEB7}" srcOrd="0" destOrd="0" presId="urn:microsoft.com/office/officeart/2016/7/layout/LinearArrowProcessNumbered"/>
    <dgm:cxn modelId="{5FEF7CFC-6C55-4644-852F-F9B9CD834D1D}" type="presOf" srcId="{CD5FCF70-19DE-4BA3-9B35-6083A2822992}" destId="{D149F9A9-6D80-446F-9BD6-BB781E27D496}" srcOrd="0" destOrd="0" presId="urn:microsoft.com/office/officeart/2016/7/layout/LinearArrowProcessNumbered"/>
    <dgm:cxn modelId="{85EC5495-AAB0-4F95-84F2-EE2EC6772E52}" type="presParOf" srcId="{3E392BD1-63A4-4511-891A-4246F1CA6ADC}" destId="{CBF1581C-8FC3-4914-8FB4-8F9191D351CD}" srcOrd="0" destOrd="0" presId="urn:microsoft.com/office/officeart/2016/7/layout/LinearArrowProcessNumbered"/>
    <dgm:cxn modelId="{1CD2CD43-0C19-496B-8285-E6D4389D0D7E}" type="presParOf" srcId="{CBF1581C-8FC3-4914-8FB4-8F9191D351CD}" destId="{B0C97E9D-1DF2-4FA8-AD2E-E86A36E97021}" srcOrd="0" destOrd="0" presId="urn:microsoft.com/office/officeart/2016/7/layout/LinearArrowProcessNumbered"/>
    <dgm:cxn modelId="{79DAE53E-3BF2-429A-AC48-12856F9200AE}" type="presParOf" srcId="{CBF1581C-8FC3-4914-8FB4-8F9191D351CD}" destId="{5F81711B-E263-4907-B8CA-53ABBAF9F3A7}" srcOrd="1" destOrd="0" presId="urn:microsoft.com/office/officeart/2016/7/layout/LinearArrowProcessNumbered"/>
    <dgm:cxn modelId="{705D8271-C774-4A01-8EA0-100AFBFD6626}" type="presParOf" srcId="{5F81711B-E263-4907-B8CA-53ABBAF9F3A7}" destId="{17741050-D37C-4556-AEDC-F62E7EF2D1C8}" srcOrd="0" destOrd="0" presId="urn:microsoft.com/office/officeart/2016/7/layout/LinearArrowProcessNumbered"/>
    <dgm:cxn modelId="{D34777F7-86BF-4056-BF52-3B05EF29D559}" type="presParOf" srcId="{5F81711B-E263-4907-B8CA-53ABBAF9F3A7}" destId="{2FACC857-9A42-42CF-86A4-C93CDFB14BEB}" srcOrd="1" destOrd="0" presId="urn:microsoft.com/office/officeart/2016/7/layout/LinearArrowProcessNumbered"/>
    <dgm:cxn modelId="{05B79C8F-E7B5-4AD0-A2C9-87720D95A211}" type="presParOf" srcId="{5F81711B-E263-4907-B8CA-53ABBAF9F3A7}" destId="{F87DC105-C28F-4554-B283-9B36DF6FBEA9}" srcOrd="2" destOrd="0" presId="urn:microsoft.com/office/officeart/2016/7/layout/LinearArrowProcessNumbered"/>
    <dgm:cxn modelId="{65384A7A-6F86-492A-BEC0-C94EACA7163B}" type="presParOf" srcId="{5F81711B-E263-4907-B8CA-53ABBAF9F3A7}" destId="{FB7E8BCD-24F1-4C21-8D77-CD9EE88E7ADB}" srcOrd="3" destOrd="0" presId="urn:microsoft.com/office/officeart/2016/7/layout/LinearArrowProcessNumbered"/>
    <dgm:cxn modelId="{B56F687F-1E26-4F1F-8E35-C7F8FD7FDE03}" type="presParOf" srcId="{CBF1581C-8FC3-4914-8FB4-8F9191D351CD}" destId="{D09AAFF8-619D-4B16-9510-0C82466426F4}" srcOrd="2" destOrd="0" presId="urn:microsoft.com/office/officeart/2016/7/layout/LinearArrowProcessNumbered"/>
    <dgm:cxn modelId="{7D75B619-82D9-4374-98E2-C551DB22BC18}" type="presParOf" srcId="{3E392BD1-63A4-4511-891A-4246F1CA6ADC}" destId="{9BE17070-4A10-43B3-B3FD-053078CC9B3E}" srcOrd="1" destOrd="0" presId="urn:microsoft.com/office/officeart/2016/7/layout/LinearArrowProcessNumbered"/>
    <dgm:cxn modelId="{5A03B6B3-7159-4AC0-A277-982E5D3B8C90}" type="presParOf" srcId="{3E392BD1-63A4-4511-891A-4246F1CA6ADC}" destId="{7906B3F3-C018-4EEC-801D-A065525D22D8}" srcOrd="2" destOrd="0" presId="urn:microsoft.com/office/officeart/2016/7/layout/LinearArrowProcessNumbered"/>
    <dgm:cxn modelId="{4E8109D3-0D5A-4729-8C35-37EF035C1C1D}" type="presParOf" srcId="{7906B3F3-C018-4EEC-801D-A065525D22D8}" destId="{F1B08C8B-23FC-44AB-BFD1-89FFD8397035}" srcOrd="0" destOrd="0" presId="urn:microsoft.com/office/officeart/2016/7/layout/LinearArrowProcessNumbered"/>
    <dgm:cxn modelId="{B2D3A287-1027-4707-9693-7124A06AD934}" type="presParOf" srcId="{7906B3F3-C018-4EEC-801D-A065525D22D8}" destId="{7D8C407A-DCB8-48E6-9260-9D1BFFB52D96}" srcOrd="1" destOrd="0" presId="urn:microsoft.com/office/officeart/2016/7/layout/LinearArrowProcessNumbered"/>
    <dgm:cxn modelId="{55653D61-2004-476D-BAA3-45F37B338093}" type="presParOf" srcId="{7D8C407A-DCB8-48E6-9260-9D1BFFB52D96}" destId="{7D76A504-969B-4DEE-8E1B-F0928BCFFB71}" srcOrd="0" destOrd="0" presId="urn:microsoft.com/office/officeart/2016/7/layout/LinearArrowProcessNumbered"/>
    <dgm:cxn modelId="{1AEFCDFC-B58E-4ACD-82F6-5C53020EB941}" type="presParOf" srcId="{7D8C407A-DCB8-48E6-9260-9D1BFFB52D96}" destId="{831CF955-4C5D-4A8D-BEE4-B67098323CF4}" srcOrd="1" destOrd="0" presId="urn:microsoft.com/office/officeart/2016/7/layout/LinearArrowProcessNumbered"/>
    <dgm:cxn modelId="{1FDEAFAB-89CB-4A9A-B020-8DE3E20B7C44}" type="presParOf" srcId="{7D8C407A-DCB8-48E6-9260-9D1BFFB52D96}" destId="{6FE19238-93C6-472C-9080-BF9D09045C30}" srcOrd="2" destOrd="0" presId="urn:microsoft.com/office/officeart/2016/7/layout/LinearArrowProcessNumbered"/>
    <dgm:cxn modelId="{7B1DCCDC-E82F-4444-9C25-977EAF7D5473}" type="presParOf" srcId="{7D8C407A-DCB8-48E6-9260-9D1BFFB52D96}" destId="{7F4F3877-FD27-415E-A72F-8600EBD00A6A}" srcOrd="3" destOrd="0" presId="urn:microsoft.com/office/officeart/2016/7/layout/LinearArrowProcessNumbered"/>
    <dgm:cxn modelId="{4FFEEF5C-3135-407E-96DE-41E4C6DB935F}" type="presParOf" srcId="{7906B3F3-C018-4EEC-801D-A065525D22D8}" destId="{2E44DBC1-70B2-44D8-AC56-CC0513E347A7}" srcOrd="2" destOrd="0" presId="urn:microsoft.com/office/officeart/2016/7/layout/LinearArrowProcessNumbered"/>
    <dgm:cxn modelId="{8F70912B-7564-4955-97AE-B9958359C57C}" type="presParOf" srcId="{3E392BD1-63A4-4511-891A-4246F1CA6ADC}" destId="{3DBA2B84-90B0-44C7-B2B1-FD5B4F724248}" srcOrd="3" destOrd="0" presId="urn:microsoft.com/office/officeart/2016/7/layout/LinearArrowProcessNumbered"/>
    <dgm:cxn modelId="{06DF860C-6663-47C3-B34A-EAB43AE0995F}" type="presParOf" srcId="{3E392BD1-63A4-4511-891A-4246F1CA6ADC}" destId="{F0249646-5699-4368-8507-4C423E2C5CBC}" srcOrd="4" destOrd="0" presId="urn:microsoft.com/office/officeart/2016/7/layout/LinearArrowProcessNumbered"/>
    <dgm:cxn modelId="{5ACE9C63-6CD4-47A7-89C4-A88AFB37BD48}" type="presParOf" srcId="{F0249646-5699-4368-8507-4C423E2C5CBC}" destId="{F94CE8CB-5026-4E05-B444-62DE3E0C96A7}" srcOrd="0" destOrd="0" presId="urn:microsoft.com/office/officeart/2016/7/layout/LinearArrowProcessNumbered"/>
    <dgm:cxn modelId="{412AC7BE-E6C3-499F-ACD8-DD75F3F2EEF0}" type="presParOf" srcId="{F0249646-5699-4368-8507-4C423E2C5CBC}" destId="{953EF13F-FC84-4B1F-952A-BCD22EC146A6}" srcOrd="1" destOrd="0" presId="urn:microsoft.com/office/officeart/2016/7/layout/LinearArrowProcessNumbered"/>
    <dgm:cxn modelId="{86FBAA2B-423B-4B52-A926-DEC6AECAA56F}" type="presParOf" srcId="{953EF13F-FC84-4B1F-952A-BCD22EC146A6}" destId="{AC931BBD-B007-4C9E-861D-087380D3C22A}" srcOrd="0" destOrd="0" presId="urn:microsoft.com/office/officeart/2016/7/layout/LinearArrowProcessNumbered"/>
    <dgm:cxn modelId="{0A9A83C7-D92C-4584-8473-F3BA79DF7E1C}" type="presParOf" srcId="{953EF13F-FC84-4B1F-952A-BCD22EC146A6}" destId="{5E6606FC-94BA-4F28-811D-B247C9F3A380}" srcOrd="1" destOrd="0" presId="urn:microsoft.com/office/officeart/2016/7/layout/LinearArrowProcessNumbered"/>
    <dgm:cxn modelId="{77D7B4AC-951D-4457-8A1B-76608499E146}" type="presParOf" srcId="{953EF13F-FC84-4B1F-952A-BCD22EC146A6}" destId="{5D0E6ECB-A1B4-438D-9F1C-12947B6B1973}" srcOrd="2" destOrd="0" presId="urn:microsoft.com/office/officeart/2016/7/layout/LinearArrowProcessNumbered"/>
    <dgm:cxn modelId="{73D83CD6-AFD3-4E06-8C5C-28A6BEC4EF5F}" type="presParOf" srcId="{953EF13F-FC84-4B1F-952A-BCD22EC146A6}" destId="{5CBAF975-055D-4EAA-9440-3DD61476BFCC}" srcOrd="3" destOrd="0" presId="urn:microsoft.com/office/officeart/2016/7/layout/LinearArrowProcessNumbered"/>
    <dgm:cxn modelId="{88A03907-B84E-498C-9BE6-B93ED0966275}" type="presParOf" srcId="{F0249646-5699-4368-8507-4C423E2C5CBC}" destId="{0ED69A16-2B4D-47A6-BFA9-EEFE3B90669E}" srcOrd="2" destOrd="0" presId="urn:microsoft.com/office/officeart/2016/7/layout/LinearArrowProcessNumbered"/>
    <dgm:cxn modelId="{6540646C-93F6-4AC5-B689-E3D75DBBA226}" type="presParOf" srcId="{3E392BD1-63A4-4511-891A-4246F1CA6ADC}" destId="{4E14CCF2-B98E-4D1A-A4BA-E46214E5B1E5}" srcOrd="5" destOrd="0" presId="urn:microsoft.com/office/officeart/2016/7/layout/LinearArrowProcessNumbered"/>
    <dgm:cxn modelId="{E04CFD8A-84EE-4716-ABF9-6ABC40E9677A}" type="presParOf" srcId="{3E392BD1-63A4-4511-891A-4246F1CA6ADC}" destId="{15C80D22-6943-41EC-A9C4-6E3533337DC6}" srcOrd="6" destOrd="0" presId="urn:microsoft.com/office/officeart/2016/7/layout/LinearArrowProcessNumbered"/>
    <dgm:cxn modelId="{AA554546-A898-4FA1-A67F-7CC390D75963}" type="presParOf" srcId="{15C80D22-6943-41EC-A9C4-6E3533337DC6}" destId="{C2F7E472-5F03-4370-8AFD-2DFA8C01944F}" srcOrd="0" destOrd="0" presId="urn:microsoft.com/office/officeart/2016/7/layout/LinearArrowProcessNumbered"/>
    <dgm:cxn modelId="{154EE955-F5FB-43AC-8B2A-7742C658584E}" type="presParOf" srcId="{15C80D22-6943-41EC-A9C4-6E3533337DC6}" destId="{413E549B-1202-44F4-AD68-0CAC866227F2}" srcOrd="1" destOrd="0" presId="urn:microsoft.com/office/officeart/2016/7/layout/LinearArrowProcessNumbered"/>
    <dgm:cxn modelId="{524AEDF0-6379-4935-A4A5-187C8BE82B31}" type="presParOf" srcId="{413E549B-1202-44F4-AD68-0CAC866227F2}" destId="{8AF2389B-DF78-4078-BDEC-B7431A73EB30}" srcOrd="0" destOrd="0" presId="urn:microsoft.com/office/officeart/2016/7/layout/LinearArrowProcessNumbered"/>
    <dgm:cxn modelId="{4D1E89DD-E9B0-43D3-9BA0-C0F4C62349FF}" type="presParOf" srcId="{413E549B-1202-44F4-AD68-0CAC866227F2}" destId="{CB460F41-3CE8-4CF9-BCAB-5A9959A89A47}" srcOrd="1" destOrd="0" presId="urn:microsoft.com/office/officeart/2016/7/layout/LinearArrowProcessNumbered"/>
    <dgm:cxn modelId="{D9361B50-8C1A-47B4-8A8F-88CBB726BE23}" type="presParOf" srcId="{413E549B-1202-44F4-AD68-0CAC866227F2}" destId="{71814FAB-7CD6-4937-BB01-8E8855EDAEB7}" srcOrd="2" destOrd="0" presId="urn:microsoft.com/office/officeart/2016/7/layout/LinearArrowProcessNumbered"/>
    <dgm:cxn modelId="{2D57B136-51B9-4A7D-84F9-B49CCE688903}" type="presParOf" srcId="{413E549B-1202-44F4-AD68-0CAC866227F2}" destId="{A36EE7A7-2D47-4D5A-8350-B8D1E3152766}" srcOrd="3" destOrd="0" presId="urn:microsoft.com/office/officeart/2016/7/layout/LinearArrowProcessNumbered"/>
    <dgm:cxn modelId="{484D1752-A384-4601-A4AD-31A4F41E8AED}" type="presParOf" srcId="{15C80D22-6943-41EC-A9C4-6E3533337DC6}" destId="{EA9D69F4-1495-43F5-A620-3EE65D5E642E}" srcOrd="2" destOrd="0" presId="urn:microsoft.com/office/officeart/2016/7/layout/LinearArrowProcessNumbered"/>
    <dgm:cxn modelId="{538CD498-FAE2-4D5E-A9A7-0834D845151F}" type="presParOf" srcId="{3E392BD1-63A4-4511-891A-4246F1CA6ADC}" destId="{1C01FE44-105C-4AB8-8799-B832BD5AC98D}" srcOrd="7" destOrd="0" presId="urn:microsoft.com/office/officeart/2016/7/layout/LinearArrowProcessNumbered"/>
    <dgm:cxn modelId="{5B1023F6-911E-4E29-914F-5CEDC2B0BE44}" type="presParOf" srcId="{3E392BD1-63A4-4511-891A-4246F1CA6ADC}" destId="{4BE50C71-77E1-46B3-ACD0-04D13933AE95}" srcOrd="8" destOrd="0" presId="urn:microsoft.com/office/officeart/2016/7/layout/LinearArrowProcessNumbered"/>
    <dgm:cxn modelId="{96A45394-1967-41D4-A323-C31B43087C34}" type="presParOf" srcId="{4BE50C71-77E1-46B3-ACD0-04D13933AE95}" destId="{2F9CC794-7504-4861-A90B-F4490502D308}" srcOrd="0" destOrd="0" presId="urn:microsoft.com/office/officeart/2016/7/layout/LinearArrowProcessNumbered"/>
    <dgm:cxn modelId="{205CE31E-747A-47A6-911C-3FBC458F77EF}" type="presParOf" srcId="{4BE50C71-77E1-46B3-ACD0-04D13933AE95}" destId="{E7AD688A-0AFF-41CE-8A89-7BD1BC1938D2}" srcOrd="1" destOrd="0" presId="urn:microsoft.com/office/officeart/2016/7/layout/LinearArrowProcessNumbered"/>
    <dgm:cxn modelId="{816D8AB8-24CC-472D-BCEF-1ED54D6D9E5D}" type="presParOf" srcId="{E7AD688A-0AFF-41CE-8A89-7BD1BC1938D2}" destId="{5F5DFAF8-E505-4A03-AB65-BF2DC9077432}" srcOrd="0" destOrd="0" presId="urn:microsoft.com/office/officeart/2016/7/layout/LinearArrowProcessNumbered"/>
    <dgm:cxn modelId="{DA1F0379-8198-47BF-8002-92B36DE61AAB}" type="presParOf" srcId="{E7AD688A-0AFF-41CE-8A89-7BD1BC1938D2}" destId="{BEB506CB-EC62-468F-A53E-D1A2F84BDD60}" srcOrd="1" destOrd="0" presId="urn:microsoft.com/office/officeart/2016/7/layout/LinearArrowProcessNumbered"/>
    <dgm:cxn modelId="{1D50850B-56B1-4410-9890-0D550F0B97F3}" type="presParOf" srcId="{E7AD688A-0AFF-41CE-8A89-7BD1BC1938D2}" destId="{8C4F4C12-0AB4-4801-A625-D16489BE97E1}" srcOrd="2" destOrd="0" presId="urn:microsoft.com/office/officeart/2016/7/layout/LinearArrowProcessNumbered"/>
    <dgm:cxn modelId="{13266137-C872-405F-9938-0BBDDEC57935}" type="presParOf" srcId="{E7AD688A-0AFF-41CE-8A89-7BD1BC1938D2}" destId="{C1F5C393-3B74-4230-9A8E-FE06175C3A8A}" srcOrd="3" destOrd="0" presId="urn:microsoft.com/office/officeart/2016/7/layout/LinearArrowProcessNumbered"/>
    <dgm:cxn modelId="{C0F49C6C-58F3-4CB4-95BF-81AAF5EBAF3D}" type="presParOf" srcId="{4BE50C71-77E1-46B3-ACD0-04D13933AE95}" destId="{D149F9A9-6D80-446F-9BD6-BB781E27D496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D328F-45BF-4714-B54A-95A13E17EE7E}">
      <dsp:nvSpPr>
        <dsp:cNvPr id="0" name=""/>
        <dsp:cNvSpPr/>
      </dsp:nvSpPr>
      <dsp:spPr>
        <a:xfrm>
          <a:off x="571847" y="224942"/>
          <a:ext cx="2906955" cy="2906955"/>
        </a:xfrm>
        <a:prstGeom prst="pie">
          <a:avLst>
            <a:gd name="adj1" fmla="val 16200000"/>
            <a:gd name="adj2" fmla="val 1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Acreditación de competencias profesionales</a:t>
          </a:r>
        </a:p>
      </dsp:txBody>
      <dsp:txXfrm>
        <a:off x="2103882" y="840940"/>
        <a:ext cx="1038198" cy="865165"/>
      </dsp:txXfrm>
    </dsp:sp>
    <dsp:sp modelId="{E04B9BBB-BF6D-4047-B8A2-B05A856B5A77}">
      <dsp:nvSpPr>
        <dsp:cNvPr id="0" name=""/>
        <dsp:cNvSpPr/>
      </dsp:nvSpPr>
      <dsp:spPr>
        <a:xfrm>
          <a:off x="511978" y="328762"/>
          <a:ext cx="2906955" cy="2906955"/>
        </a:xfrm>
        <a:prstGeom prst="pie">
          <a:avLst>
            <a:gd name="adj1" fmla="val 1800000"/>
            <a:gd name="adj2" fmla="val 90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Orientación Profesional</a:t>
          </a:r>
        </a:p>
      </dsp:txBody>
      <dsp:txXfrm>
        <a:off x="1204110" y="2214823"/>
        <a:ext cx="1557297" cy="761345"/>
      </dsp:txXfrm>
    </dsp:sp>
    <dsp:sp modelId="{69201EC5-8FD6-47DD-B034-07A27E03A9B4}">
      <dsp:nvSpPr>
        <dsp:cNvPr id="0" name=""/>
        <dsp:cNvSpPr/>
      </dsp:nvSpPr>
      <dsp:spPr>
        <a:xfrm>
          <a:off x="350612" y="291904"/>
          <a:ext cx="2920995" cy="2764020"/>
        </a:xfrm>
        <a:prstGeom prst="pie">
          <a:avLst>
            <a:gd name="adj1" fmla="val 90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Ofertas de Formación Profesional</a:t>
          </a:r>
        </a:p>
      </dsp:txBody>
      <dsp:txXfrm>
        <a:off x="688961" y="877613"/>
        <a:ext cx="1043212" cy="822625"/>
      </dsp:txXfrm>
    </dsp:sp>
    <dsp:sp modelId="{7853BDA1-0B80-4059-BD21-DD33EBB88CFA}">
      <dsp:nvSpPr>
        <dsp:cNvPr id="0" name=""/>
        <dsp:cNvSpPr/>
      </dsp:nvSpPr>
      <dsp:spPr>
        <a:xfrm>
          <a:off x="392133" y="44988"/>
          <a:ext cx="3266863" cy="326686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AAC51-9107-4FF5-8D6F-E3A78B44DF7C}">
      <dsp:nvSpPr>
        <dsp:cNvPr id="0" name=""/>
        <dsp:cNvSpPr/>
      </dsp:nvSpPr>
      <dsp:spPr>
        <a:xfrm>
          <a:off x="332024" y="148624"/>
          <a:ext cx="3266863" cy="326686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00B050"/>
        </a:solidFill>
        <a:ln>
          <a:solidFill>
            <a:srgbClr val="00B05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846A2-05BC-4330-9C8D-C0F6C9F9D654}">
      <dsp:nvSpPr>
        <dsp:cNvPr id="0" name=""/>
        <dsp:cNvSpPr/>
      </dsp:nvSpPr>
      <dsp:spPr>
        <a:xfrm>
          <a:off x="231287" y="73448"/>
          <a:ext cx="3266863" cy="326686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CCE56F-C4A7-406A-B6A7-C5B8C4AC7CA5}">
      <dsp:nvSpPr>
        <dsp:cNvPr id="0" name=""/>
        <dsp:cNvSpPr/>
      </dsp:nvSpPr>
      <dsp:spPr>
        <a:xfrm>
          <a:off x="3529335" y="3746179"/>
          <a:ext cx="69149" cy="691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61EC8-99FA-4272-9B6E-BA41B2D30ECB}">
      <dsp:nvSpPr>
        <dsp:cNvPr id="0" name=""/>
        <dsp:cNvSpPr/>
      </dsp:nvSpPr>
      <dsp:spPr>
        <a:xfrm>
          <a:off x="3375800" y="3808521"/>
          <a:ext cx="69149" cy="69149"/>
        </a:xfrm>
        <a:prstGeom prst="ellipse">
          <a:avLst/>
        </a:prstGeom>
        <a:solidFill>
          <a:schemeClr val="accent2">
            <a:hueOff val="-103955"/>
            <a:satOff val="-5995"/>
            <a:lumOff val="616"/>
            <a:alphaOff val="0"/>
          </a:schemeClr>
        </a:solidFill>
        <a:ln w="12700" cap="flat" cmpd="sng" algn="ctr">
          <a:solidFill>
            <a:schemeClr val="accent2">
              <a:hueOff val="-103955"/>
              <a:satOff val="-5995"/>
              <a:lumOff val="6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67B37-902B-48B9-8BB9-DC0F97CEEEE6}">
      <dsp:nvSpPr>
        <dsp:cNvPr id="0" name=""/>
        <dsp:cNvSpPr/>
      </dsp:nvSpPr>
      <dsp:spPr>
        <a:xfrm>
          <a:off x="3218749" y="3860057"/>
          <a:ext cx="69149" cy="69149"/>
        </a:xfrm>
        <a:prstGeom prst="ellipse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accent2">
              <a:hueOff val="-207909"/>
              <a:satOff val="-11990"/>
              <a:lumOff val="12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8AA1C-D30B-4DE0-B89B-23A8AF1F7A1A}">
      <dsp:nvSpPr>
        <dsp:cNvPr id="0" name=""/>
        <dsp:cNvSpPr/>
      </dsp:nvSpPr>
      <dsp:spPr>
        <a:xfrm>
          <a:off x="3059940" y="3899955"/>
          <a:ext cx="69149" cy="69149"/>
        </a:xfrm>
        <a:prstGeom prst="ellipse">
          <a:avLst/>
        </a:prstGeom>
        <a:solidFill>
          <a:schemeClr val="accent2">
            <a:hueOff val="-311864"/>
            <a:satOff val="-17985"/>
            <a:lumOff val="1849"/>
            <a:alphaOff val="0"/>
          </a:schemeClr>
        </a:solidFill>
        <a:ln w="12700" cap="flat" cmpd="sng" algn="ctr">
          <a:solidFill>
            <a:schemeClr val="accent2">
              <a:hueOff val="-311864"/>
              <a:satOff val="-17985"/>
              <a:lumOff val="18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CB613-09D7-450F-86D7-36CD9138269D}">
      <dsp:nvSpPr>
        <dsp:cNvPr id="0" name=""/>
        <dsp:cNvSpPr/>
      </dsp:nvSpPr>
      <dsp:spPr>
        <a:xfrm>
          <a:off x="4366159" y="3142712"/>
          <a:ext cx="69149" cy="69149"/>
        </a:xfrm>
        <a:prstGeom prst="ellips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accent2">
              <a:hueOff val="-415818"/>
              <a:satOff val="-23979"/>
              <a:lumOff val="2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A2F790-9543-4B86-AF03-5A1A7B6AF5AE}">
      <dsp:nvSpPr>
        <dsp:cNvPr id="0" name=""/>
        <dsp:cNvSpPr/>
      </dsp:nvSpPr>
      <dsp:spPr>
        <a:xfrm>
          <a:off x="4244855" y="3265733"/>
          <a:ext cx="69149" cy="69149"/>
        </a:xfrm>
        <a:prstGeom prst="ellipse">
          <a:avLst/>
        </a:prstGeom>
        <a:solidFill>
          <a:schemeClr val="accent2">
            <a:hueOff val="-519773"/>
            <a:satOff val="-29974"/>
            <a:lumOff val="3081"/>
            <a:alphaOff val="0"/>
          </a:schemeClr>
        </a:solidFill>
        <a:ln w="12700" cap="flat" cmpd="sng" algn="ctr">
          <a:solidFill>
            <a:schemeClr val="accent2">
              <a:hueOff val="-519773"/>
              <a:satOff val="-29974"/>
              <a:lumOff val="3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22A87-06AE-47CC-B0AB-E32F68DD3CF4}">
      <dsp:nvSpPr>
        <dsp:cNvPr id="0" name=""/>
        <dsp:cNvSpPr/>
      </dsp:nvSpPr>
      <dsp:spPr>
        <a:xfrm>
          <a:off x="4868957" y="2394613"/>
          <a:ext cx="69149" cy="69149"/>
        </a:xfrm>
        <a:prstGeom prst="ellipse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accent2">
              <a:hueOff val="-623727"/>
              <a:satOff val="-35969"/>
              <a:lumOff val="36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A828F-B751-4048-BBCF-C234BD11E4E1}">
      <dsp:nvSpPr>
        <dsp:cNvPr id="0" name=""/>
        <dsp:cNvSpPr/>
      </dsp:nvSpPr>
      <dsp:spPr>
        <a:xfrm>
          <a:off x="5139108" y="1483178"/>
          <a:ext cx="69149" cy="69149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D420BE-7A3D-4C08-8F75-02C5E8EF7B88}">
      <dsp:nvSpPr>
        <dsp:cNvPr id="0" name=""/>
        <dsp:cNvSpPr/>
      </dsp:nvSpPr>
      <dsp:spPr>
        <a:xfrm>
          <a:off x="5003740" y="405084"/>
          <a:ext cx="69149" cy="69149"/>
        </a:xfrm>
        <a:prstGeom prst="ellips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accent2">
              <a:hueOff val="-831636"/>
              <a:satOff val="-47959"/>
              <a:lumOff val="49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CCB9B0-A5F5-4A87-A8AC-3080E674F281}">
      <dsp:nvSpPr>
        <dsp:cNvPr id="0" name=""/>
        <dsp:cNvSpPr/>
      </dsp:nvSpPr>
      <dsp:spPr>
        <a:xfrm>
          <a:off x="5104534" y="327364"/>
          <a:ext cx="69149" cy="69149"/>
        </a:xfrm>
        <a:prstGeom prst="ellipse">
          <a:avLst/>
        </a:prstGeom>
        <a:solidFill>
          <a:schemeClr val="accent2">
            <a:hueOff val="-935590"/>
            <a:satOff val="-53954"/>
            <a:lumOff val="5547"/>
            <a:alphaOff val="0"/>
          </a:schemeClr>
        </a:solidFill>
        <a:ln w="12700" cap="flat" cmpd="sng" algn="ctr">
          <a:solidFill>
            <a:schemeClr val="accent2">
              <a:hueOff val="-935590"/>
              <a:satOff val="-53954"/>
              <a:lumOff val="55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6BDCD-3BF7-4C25-B4E6-C4ACE891A15A}">
      <dsp:nvSpPr>
        <dsp:cNvPr id="0" name=""/>
        <dsp:cNvSpPr/>
      </dsp:nvSpPr>
      <dsp:spPr>
        <a:xfrm>
          <a:off x="5205328" y="249230"/>
          <a:ext cx="69149" cy="69149"/>
        </a:xfrm>
        <a:prstGeom prst="ellipse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accent2">
              <a:hueOff val="-1039545"/>
              <a:satOff val="-59949"/>
              <a:lumOff val="6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B905B-7FA7-4CDA-A8E9-ECEDAF1002B3}">
      <dsp:nvSpPr>
        <dsp:cNvPr id="0" name=""/>
        <dsp:cNvSpPr/>
      </dsp:nvSpPr>
      <dsp:spPr>
        <a:xfrm>
          <a:off x="5306122" y="327364"/>
          <a:ext cx="69149" cy="69149"/>
        </a:xfrm>
        <a:prstGeom prst="ellipse">
          <a:avLst/>
        </a:prstGeom>
        <a:solidFill>
          <a:schemeClr val="accent2">
            <a:hueOff val="-1143499"/>
            <a:satOff val="-65943"/>
            <a:lumOff val="6779"/>
            <a:alphaOff val="0"/>
          </a:schemeClr>
        </a:solidFill>
        <a:ln w="12700" cap="flat" cmpd="sng" algn="ctr">
          <a:solidFill>
            <a:schemeClr val="accent2">
              <a:hueOff val="-1143499"/>
              <a:satOff val="-65943"/>
              <a:lumOff val="6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5FC7C-05ED-45B8-9104-AF193B8A1463}">
      <dsp:nvSpPr>
        <dsp:cNvPr id="0" name=""/>
        <dsp:cNvSpPr/>
      </dsp:nvSpPr>
      <dsp:spPr>
        <a:xfrm>
          <a:off x="5406916" y="405084"/>
          <a:ext cx="69149" cy="69149"/>
        </a:xfrm>
        <a:prstGeom prst="ellips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accent2">
              <a:hueOff val="-1247454"/>
              <a:satOff val="-71938"/>
              <a:lumOff val="73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239179-501E-4D05-8288-38E8DA4050FE}">
      <dsp:nvSpPr>
        <dsp:cNvPr id="0" name=""/>
        <dsp:cNvSpPr/>
      </dsp:nvSpPr>
      <dsp:spPr>
        <a:xfrm>
          <a:off x="5205328" y="413812"/>
          <a:ext cx="69149" cy="69149"/>
        </a:xfrm>
        <a:prstGeom prst="ellipse">
          <a:avLst/>
        </a:prstGeom>
        <a:solidFill>
          <a:schemeClr val="accent2">
            <a:hueOff val="-1351408"/>
            <a:satOff val="-77933"/>
            <a:lumOff val="8012"/>
            <a:alphaOff val="0"/>
          </a:schemeClr>
        </a:solidFill>
        <a:ln w="12700" cap="flat" cmpd="sng" algn="ctr">
          <a:solidFill>
            <a:schemeClr val="accent2">
              <a:hueOff val="-1351408"/>
              <a:satOff val="-77933"/>
              <a:lumOff val="80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0A3176-BF5E-43E1-A2DA-3DF365986BEC}">
      <dsp:nvSpPr>
        <dsp:cNvPr id="0" name=""/>
        <dsp:cNvSpPr/>
      </dsp:nvSpPr>
      <dsp:spPr>
        <a:xfrm>
          <a:off x="5205328" y="578393"/>
          <a:ext cx="69149" cy="69149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4DF25-454C-4B76-9B2E-C9C8C36E90E7}">
      <dsp:nvSpPr>
        <dsp:cNvPr id="0" name=""/>
        <dsp:cNvSpPr/>
      </dsp:nvSpPr>
      <dsp:spPr>
        <a:xfrm>
          <a:off x="2674931" y="4042589"/>
          <a:ext cx="1490812" cy="3998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55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Grado A: Acreditación parcial de competencia</a:t>
          </a:r>
        </a:p>
      </dsp:txBody>
      <dsp:txXfrm>
        <a:off x="2694448" y="4062106"/>
        <a:ext cx="1451778" cy="360783"/>
      </dsp:txXfrm>
    </dsp:sp>
    <dsp:sp modelId="{956326DA-E82F-4CB4-84C5-91FC88DC249D}">
      <dsp:nvSpPr>
        <dsp:cNvPr id="0" name=""/>
        <dsp:cNvSpPr/>
      </dsp:nvSpPr>
      <dsp:spPr>
        <a:xfrm>
          <a:off x="4165744" y="4042589"/>
          <a:ext cx="3346124" cy="39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15240" rIns="15240" bIns="1524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Un </a:t>
          </a:r>
          <a:r>
            <a:rPr lang="es-ES" sz="6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resultado de aprendizaje </a:t>
          </a:r>
          <a:r>
            <a:rPr lang="es-ES" sz="600" kern="1200" dirty="0"/>
            <a:t>incluido en una oferta superior</a:t>
          </a:r>
        </a:p>
      </dsp:txBody>
      <dsp:txXfrm>
        <a:off x="4165744" y="4042589"/>
        <a:ext cx="3346124" cy="399817"/>
      </dsp:txXfrm>
    </dsp:sp>
    <dsp:sp modelId="{ACC95A91-DBE3-4746-AA07-763D903D3558}">
      <dsp:nvSpPr>
        <dsp:cNvPr id="0" name=""/>
        <dsp:cNvSpPr/>
      </dsp:nvSpPr>
      <dsp:spPr>
        <a:xfrm>
          <a:off x="2261793" y="3640901"/>
          <a:ext cx="691493" cy="69116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3064B-6130-4193-B9FF-40545DFCCF28}">
      <dsp:nvSpPr>
        <dsp:cNvPr id="0" name=""/>
        <dsp:cNvSpPr/>
      </dsp:nvSpPr>
      <dsp:spPr>
        <a:xfrm>
          <a:off x="3985252" y="3570039"/>
          <a:ext cx="1490812" cy="399817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55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Grado B: Certificado de competencia</a:t>
          </a:r>
        </a:p>
      </dsp:txBody>
      <dsp:txXfrm>
        <a:off x="4004769" y="3589556"/>
        <a:ext cx="1451778" cy="360783"/>
      </dsp:txXfrm>
    </dsp:sp>
    <dsp:sp modelId="{7AB29A32-CB19-45E2-9C10-F13E1D1D1064}">
      <dsp:nvSpPr>
        <dsp:cNvPr id="0" name=""/>
        <dsp:cNvSpPr/>
      </dsp:nvSpPr>
      <dsp:spPr>
        <a:xfrm>
          <a:off x="5476065" y="3570039"/>
          <a:ext cx="2035803" cy="39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15240" rIns="15240" bIns="1524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 módulo profesional </a:t>
          </a:r>
          <a:r>
            <a:rPr lang="es-ES" sz="600" kern="1200" dirty="0"/>
            <a:t>incluido en una oferta superior</a:t>
          </a:r>
        </a:p>
      </dsp:txBody>
      <dsp:txXfrm>
        <a:off x="5476065" y="3570039"/>
        <a:ext cx="2035803" cy="399817"/>
      </dsp:txXfrm>
    </dsp:sp>
    <dsp:sp modelId="{30ADE222-E973-4328-AA08-94BC3CA0CF12}">
      <dsp:nvSpPr>
        <dsp:cNvPr id="0" name=""/>
        <dsp:cNvSpPr/>
      </dsp:nvSpPr>
      <dsp:spPr>
        <a:xfrm>
          <a:off x="3571528" y="3168351"/>
          <a:ext cx="691493" cy="691160"/>
        </a:xfrm>
        <a:prstGeom prst="ellipse">
          <a:avLst/>
        </a:prstGeom>
        <a:solidFill>
          <a:schemeClr val="accent2">
            <a:tint val="50000"/>
            <a:hueOff val="-220166"/>
            <a:satOff val="-19042"/>
            <a:lumOff val="-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02EB25-350F-437D-81CD-0F1F6105733C}">
      <dsp:nvSpPr>
        <dsp:cNvPr id="0" name=""/>
        <dsp:cNvSpPr/>
      </dsp:nvSpPr>
      <dsp:spPr>
        <a:xfrm>
          <a:off x="4695498" y="2887191"/>
          <a:ext cx="1490812" cy="39981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55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Grado C: </a:t>
          </a:r>
          <a:r>
            <a:rPr lang="es-ES" sz="1000" b="1" kern="1200"/>
            <a:t>Certificado Profesional</a:t>
          </a:r>
          <a:endParaRPr lang="es-ES" sz="1000" b="1" kern="1200" dirty="0"/>
        </a:p>
      </dsp:txBody>
      <dsp:txXfrm>
        <a:off x="4715015" y="2906708"/>
        <a:ext cx="1451778" cy="360783"/>
      </dsp:txXfrm>
    </dsp:sp>
    <dsp:sp modelId="{95FA5401-BDB3-4989-990B-914567548EC8}">
      <dsp:nvSpPr>
        <dsp:cNvPr id="0" name=""/>
        <dsp:cNvSpPr/>
      </dsp:nvSpPr>
      <dsp:spPr>
        <a:xfrm>
          <a:off x="6186311" y="2887191"/>
          <a:ext cx="1325557" cy="39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15240" rIns="15240" bIns="1524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Niveles 1, 2 y 3</a:t>
          </a:r>
        </a:p>
      </dsp:txBody>
      <dsp:txXfrm>
        <a:off x="6186311" y="2887191"/>
        <a:ext cx="1325557" cy="399817"/>
      </dsp:txXfrm>
    </dsp:sp>
    <dsp:sp modelId="{08CFF42D-17EE-410E-BA45-62BE9551FA13}">
      <dsp:nvSpPr>
        <dsp:cNvPr id="0" name=""/>
        <dsp:cNvSpPr/>
      </dsp:nvSpPr>
      <dsp:spPr>
        <a:xfrm>
          <a:off x="4281774" y="2485503"/>
          <a:ext cx="691493" cy="691160"/>
        </a:xfrm>
        <a:prstGeom prst="ellipse">
          <a:avLst/>
        </a:prstGeom>
        <a:solidFill>
          <a:schemeClr val="accent2">
            <a:tint val="50000"/>
            <a:hueOff val="-440331"/>
            <a:satOff val="-38085"/>
            <a:lumOff val="-3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5EA176-2F18-433E-ADCD-EED4CB8FB9C0}">
      <dsp:nvSpPr>
        <dsp:cNvPr id="0" name=""/>
        <dsp:cNvSpPr/>
      </dsp:nvSpPr>
      <dsp:spPr>
        <a:xfrm>
          <a:off x="5066443" y="2009421"/>
          <a:ext cx="1490812" cy="399817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55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Grado D: Ciclos Formativos de F.P</a:t>
          </a:r>
          <a:r>
            <a:rPr lang="es-ES" sz="1000" kern="1200" dirty="0"/>
            <a:t>.</a:t>
          </a:r>
        </a:p>
      </dsp:txBody>
      <dsp:txXfrm>
        <a:off x="5085960" y="2028938"/>
        <a:ext cx="1451778" cy="360783"/>
      </dsp:txXfrm>
    </dsp:sp>
    <dsp:sp modelId="{DC65DAAC-74D9-4888-AC4E-9EE055885902}">
      <dsp:nvSpPr>
        <dsp:cNvPr id="0" name=""/>
        <dsp:cNvSpPr/>
      </dsp:nvSpPr>
      <dsp:spPr>
        <a:xfrm>
          <a:off x="6560520" y="2015626"/>
          <a:ext cx="954612" cy="39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15240" rIns="15240" bIns="1524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Grado básico, medio y superior (Técnico Básico, Técnico y Técnico Superior)</a:t>
          </a:r>
        </a:p>
      </dsp:txBody>
      <dsp:txXfrm>
        <a:off x="6560520" y="2015626"/>
        <a:ext cx="954612" cy="399817"/>
      </dsp:txXfrm>
    </dsp:sp>
    <dsp:sp modelId="{6289B52B-DA41-4FF0-BF30-4EC9FAFF78D1}">
      <dsp:nvSpPr>
        <dsp:cNvPr id="0" name=""/>
        <dsp:cNvSpPr/>
      </dsp:nvSpPr>
      <dsp:spPr>
        <a:xfrm>
          <a:off x="4653305" y="1607733"/>
          <a:ext cx="691493" cy="691160"/>
        </a:xfrm>
        <a:prstGeom prst="ellipse">
          <a:avLst/>
        </a:prstGeom>
        <a:solidFill>
          <a:schemeClr val="accent2">
            <a:tint val="50000"/>
            <a:hueOff val="-660497"/>
            <a:satOff val="-57127"/>
            <a:lumOff val="-5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DF318-AEEB-47E2-BC24-D261D2460DC4}">
      <dsp:nvSpPr>
        <dsp:cNvPr id="0" name=""/>
        <dsp:cNvSpPr/>
      </dsp:nvSpPr>
      <dsp:spPr>
        <a:xfrm>
          <a:off x="5273305" y="1115857"/>
          <a:ext cx="1490812" cy="39981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55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Grado E: Cursos de Especialización</a:t>
          </a:r>
        </a:p>
      </dsp:txBody>
      <dsp:txXfrm>
        <a:off x="5292822" y="1135374"/>
        <a:ext cx="1451778" cy="360783"/>
      </dsp:txXfrm>
    </dsp:sp>
    <dsp:sp modelId="{815835B4-60AD-4E38-9159-7A43FC02F57A}">
      <dsp:nvSpPr>
        <dsp:cNvPr id="0" name=""/>
        <dsp:cNvSpPr/>
      </dsp:nvSpPr>
      <dsp:spPr>
        <a:xfrm>
          <a:off x="6764118" y="1115857"/>
          <a:ext cx="747750" cy="39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15240" rIns="15240" bIns="1524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En Grado Medio o en Grado Superior (Máster Profesional)</a:t>
          </a:r>
        </a:p>
      </dsp:txBody>
      <dsp:txXfrm>
        <a:off x="6764118" y="1115857"/>
        <a:ext cx="747750" cy="399817"/>
      </dsp:txXfrm>
    </dsp:sp>
    <dsp:sp modelId="{1352273E-CA65-4BFE-B980-B1AA4EC9F903}">
      <dsp:nvSpPr>
        <dsp:cNvPr id="0" name=""/>
        <dsp:cNvSpPr/>
      </dsp:nvSpPr>
      <dsp:spPr>
        <a:xfrm>
          <a:off x="4859581" y="714169"/>
          <a:ext cx="691493" cy="691160"/>
        </a:xfrm>
        <a:prstGeom prst="ellipse">
          <a:avLst/>
        </a:prstGeom>
        <a:solidFill>
          <a:schemeClr val="accent2">
            <a:tint val="50000"/>
            <a:hueOff val="-880662"/>
            <a:satOff val="-76170"/>
            <a:lumOff val="-7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8EC83-1EE4-49BA-AEEF-FA222FD92CA4}">
      <dsp:nvSpPr>
        <dsp:cNvPr id="0" name=""/>
        <dsp:cNvSpPr/>
      </dsp:nvSpPr>
      <dsp:spPr>
        <a:xfrm rot="1422667">
          <a:off x="1237154" y="1179497"/>
          <a:ext cx="1346257" cy="1346257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Flexible</a:t>
          </a:r>
        </a:p>
      </dsp:txBody>
      <dsp:txXfrm>
        <a:off x="1512546" y="1495845"/>
        <a:ext cx="804941" cy="692004"/>
      </dsp:txXfrm>
    </dsp:sp>
    <dsp:sp modelId="{F783FEE8-4524-4E9A-B27F-1177A466F92C}">
      <dsp:nvSpPr>
        <dsp:cNvPr id="0" name=""/>
        <dsp:cNvSpPr/>
      </dsp:nvSpPr>
      <dsp:spPr>
        <a:xfrm>
          <a:off x="216293" y="934904"/>
          <a:ext cx="1129338" cy="1087942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Integrada</a:t>
          </a:r>
        </a:p>
      </dsp:txBody>
      <dsp:txXfrm>
        <a:off x="496203" y="1210452"/>
        <a:ext cx="569518" cy="536846"/>
      </dsp:txXfrm>
    </dsp:sp>
    <dsp:sp modelId="{88D58152-4E5C-4E35-A0EA-A75FD448BAF4}">
      <dsp:nvSpPr>
        <dsp:cNvPr id="0" name=""/>
        <dsp:cNvSpPr/>
      </dsp:nvSpPr>
      <dsp:spPr>
        <a:xfrm rot="20952110">
          <a:off x="805162" y="70005"/>
          <a:ext cx="1300597" cy="1190933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Capitalizable</a:t>
          </a:r>
        </a:p>
      </dsp:txBody>
      <dsp:txXfrm rot="-20700000">
        <a:off x="1096926" y="324707"/>
        <a:ext cx="717070" cy="681529"/>
      </dsp:txXfrm>
    </dsp:sp>
    <dsp:sp modelId="{C45D3718-781D-4197-8BC8-4DBFE007D091}">
      <dsp:nvSpPr>
        <dsp:cNvPr id="0" name=""/>
        <dsp:cNvSpPr/>
      </dsp:nvSpPr>
      <dsp:spPr>
        <a:xfrm>
          <a:off x="1089127" y="986399"/>
          <a:ext cx="1723208" cy="1723208"/>
        </a:xfrm>
        <a:prstGeom prst="circularArrow">
          <a:avLst>
            <a:gd name="adj1" fmla="val 4687"/>
            <a:gd name="adj2" fmla="val 299029"/>
            <a:gd name="adj3" fmla="val 2451547"/>
            <a:gd name="adj4" fmla="val 16008253"/>
            <a:gd name="adj5" fmla="val 546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336CB-A063-41C8-A298-8551027F0CC9}">
      <dsp:nvSpPr>
        <dsp:cNvPr id="0" name=""/>
        <dsp:cNvSpPr/>
      </dsp:nvSpPr>
      <dsp:spPr>
        <a:xfrm>
          <a:off x="29064" y="779868"/>
          <a:ext cx="1252019" cy="125201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EA3D1-59A1-475B-980C-0E3F23D13FD0}">
      <dsp:nvSpPr>
        <dsp:cNvPr id="0" name=""/>
        <dsp:cNvSpPr/>
      </dsp:nvSpPr>
      <dsp:spPr>
        <a:xfrm>
          <a:off x="655603" y="-34445"/>
          <a:ext cx="1349928" cy="134992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41050-D37C-4556-AEDC-F62E7EF2D1C8}">
      <dsp:nvSpPr>
        <dsp:cNvPr id="0" name=""/>
        <dsp:cNvSpPr/>
      </dsp:nvSpPr>
      <dsp:spPr>
        <a:xfrm>
          <a:off x="702877" y="857470"/>
          <a:ext cx="559775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CC857-9A42-42CF-86A4-C93CDFB14BEB}">
      <dsp:nvSpPr>
        <dsp:cNvPr id="0" name=""/>
        <dsp:cNvSpPr/>
      </dsp:nvSpPr>
      <dsp:spPr>
        <a:xfrm>
          <a:off x="1296239" y="810439"/>
          <a:ext cx="64374" cy="120746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DC105-C28F-4554-B283-9B36DF6FBEA9}">
      <dsp:nvSpPr>
        <dsp:cNvPr id="0" name=""/>
        <dsp:cNvSpPr/>
      </dsp:nvSpPr>
      <dsp:spPr>
        <a:xfrm>
          <a:off x="379317" y="603919"/>
          <a:ext cx="507175" cy="507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1" tIns="19681" rIns="19681" bIns="1968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1</a:t>
          </a:r>
        </a:p>
      </dsp:txBody>
      <dsp:txXfrm>
        <a:off x="453591" y="678193"/>
        <a:ext cx="358627" cy="358627"/>
      </dsp:txXfrm>
    </dsp:sp>
    <dsp:sp modelId="{D09AAFF8-619D-4B16-9510-0C82466426F4}">
      <dsp:nvSpPr>
        <dsp:cNvPr id="0" name=""/>
        <dsp:cNvSpPr/>
      </dsp:nvSpPr>
      <dsp:spPr>
        <a:xfrm>
          <a:off x="3157" y="1276306"/>
          <a:ext cx="12594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50" tIns="165100" rIns="9935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Cada estudiante contará con un PLAN DE FORMACIÓN que detallará los resultados de aprendizaje en el centro y en la empresa.</a:t>
          </a:r>
        </a:p>
      </dsp:txBody>
      <dsp:txXfrm>
        <a:off x="3157" y="1528205"/>
        <a:ext cx="1259495" cy="1713701"/>
      </dsp:txXfrm>
    </dsp:sp>
    <dsp:sp modelId="{7D76A504-969B-4DEE-8E1B-F0928BCFFB71}">
      <dsp:nvSpPr>
        <dsp:cNvPr id="0" name=""/>
        <dsp:cNvSpPr/>
      </dsp:nvSpPr>
      <dsp:spPr>
        <a:xfrm>
          <a:off x="1402596" y="858065"/>
          <a:ext cx="125949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CF955-4C5D-4A8D-BEE4-B67098323CF4}">
      <dsp:nvSpPr>
        <dsp:cNvPr id="0" name=""/>
        <dsp:cNvSpPr/>
      </dsp:nvSpPr>
      <dsp:spPr>
        <a:xfrm>
          <a:off x="2695678" y="810924"/>
          <a:ext cx="64374" cy="121313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E19238-93C6-472C-9080-BF9D09045C30}">
      <dsp:nvSpPr>
        <dsp:cNvPr id="0" name=""/>
        <dsp:cNvSpPr/>
      </dsp:nvSpPr>
      <dsp:spPr>
        <a:xfrm>
          <a:off x="1778756" y="604514"/>
          <a:ext cx="507175" cy="507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1" tIns="19681" rIns="19681" bIns="1968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2</a:t>
          </a:r>
        </a:p>
      </dsp:txBody>
      <dsp:txXfrm>
        <a:off x="1853030" y="678788"/>
        <a:ext cx="358627" cy="358627"/>
      </dsp:txXfrm>
    </dsp:sp>
    <dsp:sp modelId="{2E44DBC1-70B2-44D8-AC56-CC0513E347A7}">
      <dsp:nvSpPr>
        <dsp:cNvPr id="0" name=""/>
        <dsp:cNvSpPr/>
      </dsp:nvSpPr>
      <dsp:spPr>
        <a:xfrm>
          <a:off x="1402596" y="1277884"/>
          <a:ext cx="12594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50" tIns="165100" rIns="9935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 regula la figura de tutor dual del centro</a:t>
          </a:r>
        </a:p>
      </dsp:txBody>
      <dsp:txXfrm>
        <a:off x="1402596" y="1529783"/>
        <a:ext cx="1259495" cy="1713701"/>
      </dsp:txXfrm>
    </dsp:sp>
    <dsp:sp modelId="{AC931BBD-B007-4C9E-861D-087380D3C22A}">
      <dsp:nvSpPr>
        <dsp:cNvPr id="0" name=""/>
        <dsp:cNvSpPr/>
      </dsp:nvSpPr>
      <dsp:spPr>
        <a:xfrm>
          <a:off x="2802036" y="858065"/>
          <a:ext cx="125949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606FC-94BA-4F28-811D-B247C9F3A380}">
      <dsp:nvSpPr>
        <dsp:cNvPr id="0" name=""/>
        <dsp:cNvSpPr/>
      </dsp:nvSpPr>
      <dsp:spPr>
        <a:xfrm>
          <a:off x="4095118" y="810924"/>
          <a:ext cx="64374" cy="121313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E6ECB-A1B4-438D-9F1C-12947B6B1973}">
      <dsp:nvSpPr>
        <dsp:cNvPr id="0" name=""/>
        <dsp:cNvSpPr/>
      </dsp:nvSpPr>
      <dsp:spPr>
        <a:xfrm>
          <a:off x="3178196" y="604514"/>
          <a:ext cx="507175" cy="507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1" tIns="19681" rIns="19681" bIns="1968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3</a:t>
          </a:r>
        </a:p>
      </dsp:txBody>
      <dsp:txXfrm>
        <a:off x="3252470" y="678788"/>
        <a:ext cx="358627" cy="358627"/>
      </dsp:txXfrm>
    </dsp:sp>
    <dsp:sp modelId="{0ED69A16-2B4D-47A6-BFA9-EEFE3B90669E}">
      <dsp:nvSpPr>
        <dsp:cNvPr id="0" name=""/>
        <dsp:cNvSpPr/>
      </dsp:nvSpPr>
      <dsp:spPr>
        <a:xfrm>
          <a:off x="2802036" y="1277884"/>
          <a:ext cx="12594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50" tIns="165100" rIns="9935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 regula la figura de tutor dual de empresa</a:t>
          </a:r>
        </a:p>
      </dsp:txBody>
      <dsp:txXfrm>
        <a:off x="2802036" y="1529783"/>
        <a:ext cx="1259495" cy="1713701"/>
      </dsp:txXfrm>
    </dsp:sp>
    <dsp:sp modelId="{8AF2389B-DF78-4078-BDEC-B7431A73EB30}">
      <dsp:nvSpPr>
        <dsp:cNvPr id="0" name=""/>
        <dsp:cNvSpPr/>
      </dsp:nvSpPr>
      <dsp:spPr>
        <a:xfrm>
          <a:off x="4201475" y="858065"/>
          <a:ext cx="125949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60F41-3CE8-4CF9-BCAB-5A9959A89A47}">
      <dsp:nvSpPr>
        <dsp:cNvPr id="0" name=""/>
        <dsp:cNvSpPr/>
      </dsp:nvSpPr>
      <dsp:spPr>
        <a:xfrm>
          <a:off x="5494557" y="810924"/>
          <a:ext cx="64374" cy="121313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4FAB-7CD6-4937-BB01-8E8855EDAEB7}">
      <dsp:nvSpPr>
        <dsp:cNvPr id="0" name=""/>
        <dsp:cNvSpPr/>
      </dsp:nvSpPr>
      <dsp:spPr>
        <a:xfrm>
          <a:off x="4577635" y="604514"/>
          <a:ext cx="507175" cy="507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1" tIns="19681" rIns="19681" bIns="1968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4</a:t>
          </a:r>
        </a:p>
      </dsp:txBody>
      <dsp:txXfrm>
        <a:off x="4651909" y="678788"/>
        <a:ext cx="358627" cy="358627"/>
      </dsp:txXfrm>
    </dsp:sp>
    <dsp:sp modelId="{EA9D69F4-1495-43F5-A620-3EE65D5E642E}">
      <dsp:nvSpPr>
        <dsp:cNvPr id="0" name=""/>
        <dsp:cNvSpPr/>
      </dsp:nvSpPr>
      <dsp:spPr>
        <a:xfrm>
          <a:off x="4201475" y="1277884"/>
          <a:ext cx="12594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50" tIns="165100" rIns="9935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Contempla el agrupamiento de PYMES y el tutor de empresa compartido</a:t>
          </a:r>
        </a:p>
      </dsp:txBody>
      <dsp:txXfrm>
        <a:off x="4201475" y="1529783"/>
        <a:ext cx="1259495" cy="1713701"/>
      </dsp:txXfrm>
    </dsp:sp>
    <dsp:sp modelId="{5F5DFAF8-E505-4A03-AB65-BF2DC9077432}">
      <dsp:nvSpPr>
        <dsp:cNvPr id="0" name=""/>
        <dsp:cNvSpPr/>
      </dsp:nvSpPr>
      <dsp:spPr>
        <a:xfrm>
          <a:off x="5646422" y="858065"/>
          <a:ext cx="630363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F4C12-0AB4-4801-A625-D16489BE97E1}">
      <dsp:nvSpPr>
        <dsp:cNvPr id="0" name=""/>
        <dsp:cNvSpPr/>
      </dsp:nvSpPr>
      <dsp:spPr>
        <a:xfrm>
          <a:off x="6023198" y="604514"/>
          <a:ext cx="507175" cy="507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1" tIns="19681" rIns="19681" bIns="1968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5</a:t>
          </a:r>
        </a:p>
      </dsp:txBody>
      <dsp:txXfrm>
        <a:off x="6097472" y="678788"/>
        <a:ext cx="358627" cy="358627"/>
      </dsp:txXfrm>
    </dsp:sp>
    <dsp:sp modelId="{D149F9A9-6D80-446F-9BD6-BB781E27D496}">
      <dsp:nvSpPr>
        <dsp:cNvPr id="0" name=""/>
        <dsp:cNvSpPr/>
      </dsp:nvSpPr>
      <dsp:spPr>
        <a:xfrm>
          <a:off x="5608465" y="1271713"/>
          <a:ext cx="1397403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049" tIns="165100" rIns="10304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Se </a:t>
          </a:r>
          <a:r>
            <a:rPr lang="en-US" sz="1100" kern="1200" dirty="0" err="1"/>
            <a:t>crean</a:t>
          </a:r>
          <a:r>
            <a:rPr lang="en-US" sz="1100" kern="1200" dirty="0"/>
            <a:t> </a:t>
          </a:r>
          <a:r>
            <a:rPr lang="en-US" sz="1100" kern="1200" dirty="0" err="1"/>
            <a:t>figuras</a:t>
          </a:r>
          <a:r>
            <a:rPr lang="en-US" sz="1100" kern="1200" dirty="0"/>
            <a:t> que </a:t>
          </a:r>
          <a:r>
            <a:rPr lang="en-US" sz="1100" kern="1200" dirty="0" err="1"/>
            <a:t>faciliten</a:t>
          </a:r>
          <a:r>
            <a:rPr lang="en-US" sz="1100" kern="1200" dirty="0"/>
            <a:t> la </a:t>
          </a:r>
          <a:r>
            <a:rPr lang="en-US" sz="1100" kern="1200" dirty="0" err="1"/>
            <a:t>colaboración</a:t>
          </a:r>
          <a:r>
            <a:rPr lang="en-US" sz="1100" kern="1200" dirty="0"/>
            <a:t> </a:t>
          </a:r>
          <a:r>
            <a:rPr lang="en-US" sz="1100" kern="1200" dirty="0" err="1"/>
            <a:t>centro-empresa</a:t>
          </a:r>
          <a:r>
            <a:rPr lang="en-US" sz="1100" kern="1200" dirty="0"/>
            <a:t>: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Prospector de </a:t>
          </a:r>
          <a:r>
            <a:rPr lang="en-US" sz="1100" kern="1200" dirty="0" err="1"/>
            <a:t>empresas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 err="1"/>
            <a:t>Experto</a:t>
          </a:r>
          <a:r>
            <a:rPr lang="en-US" sz="1100" kern="1200" dirty="0"/>
            <a:t> senior de </a:t>
          </a:r>
          <a:r>
            <a:rPr lang="en-US" sz="1100" kern="1200" dirty="0" err="1"/>
            <a:t>empresa</a:t>
          </a:r>
          <a:r>
            <a:rPr lang="en-US" sz="1100" kern="1200" dirty="0"/>
            <a:t> </a:t>
          </a:r>
          <a:r>
            <a:rPr lang="en-US" sz="1100" kern="1200" dirty="0" err="1"/>
            <a:t>en</a:t>
          </a:r>
          <a:r>
            <a:rPr lang="en-US" sz="1100" kern="1200" dirty="0"/>
            <a:t> </a:t>
          </a:r>
          <a:r>
            <a:rPr lang="en-US" sz="1100" kern="1200" dirty="0" err="1"/>
            <a:t>el</a:t>
          </a:r>
          <a:r>
            <a:rPr lang="en-US" sz="1100" kern="1200" dirty="0"/>
            <a:t> </a:t>
          </a:r>
          <a:r>
            <a:rPr lang="en-US" sz="1100" kern="1200" dirty="0" err="1"/>
            <a:t>centro</a:t>
          </a:r>
          <a:endParaRPr lang="en-US" sz="1100" kern="1200" dirty="0"/>
        </a:p>
      </dsp:txBody>
      <dsp:txXfrm>
        <a:off x="5608465" y="1551194"/>
        <a:ext cx="1397403" cy="1686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26115-664B-4E21-AC85-E13BD381279B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6CFF0-2C3C-4244-9A91-AB68B42EDB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35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63E4B-F810-2C72-3B74-8EC3B34CF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70BCA83-4AC5-0BFD-76CC-194EAF6EA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E0F564FB-289A-E964-0321-33A658017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F8993AAE-25F8-C10F-A856-3FCCB9BBA3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5925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81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2687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908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2570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570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50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1B891-79AA-5F38-B644-C3F637594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F57C29C-02E9-7DD1-C36F-954B665B0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7ED7725D-9291-1765-18AB-F06E53358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5D3108CF-7F0D-2C8B-C710-9EE537AEC3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78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3B6F-94DC-A1CE-D9D3-0E980BA34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BF20905F-5AD7-FDC6-F94E-A722F8EA3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083778F1-B514-3355-6E54-29986C40C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3AACA43-906F-013A-6375-3B4D5F0075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73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4628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679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2316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501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6050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1600" y="731838"/>
            <a:ext cx="6521450" cy="366871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87CBE-B97F-459E-AB88-EE40B3DDE91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009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4CD1-A019-4066-82B3-A73174079F73}" type="datetime1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uevo</a:t>
            </a:r>
            <a:r>
              <a:rPr lang="es-ES" dirty="0"/>
              <a:t>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odelo</a:t>
            </a:r>
            <a:r>
              <a:rPr lang="es-ES" dirty="0"/>
              <a:t> de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ormación</a:t>
            </a:r>
            <a:r>
              <a:rPr lang="es-ES" dirty="0"/>
              <a:t>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rofesional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237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D3B9DA-E2D5-2B91-D167-FCAB2E8B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90DBAE0-EBAE-5F1C-57C7-16F68A6E6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3CF01-BCDC-4BC0-B85A-A13715C811E0}" type="datetime1">
              <a:rPr lang="es-ES" smtClean="0"/>
              <a:t>14/03/2024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7B2D94-E87E-F3A7-29C7-0209F3DA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B32C9B-AC31-4C7F-298C-6623563A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8569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6CC0-A97D-4182-B069-C0A8CBE322E2}" type="datetime1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37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BBA-3D4D-4B08-8CF2-665F8EC644BB}" type="datetime1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61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2DF-6995-40C0-B964-5D55B3E5D2A9}" type="datetime1">
              <a:rPr lang="es-ES" smtClean="0"/>
              <a:t>14/03/2024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22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CB3E4-FC7D-47AF-8CB5-83F31E84E923}" type="datetime1">
              <a:rPr lang="es-ES" smtClean="0"/>
              <a:t>14/03/2024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15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3483-2221-4C4B-B857-514771659BA8}" type="datetime1">
              <a:rPr lang="es-ES" smtClean="0"/>
              <a:t>14/03/2024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91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F444-F983-4E64-AFED-5BE536AE9750}" type="datetime1">
              <a:rPr lang="es-ES" smtClean="0"/>
              <a:t>14/03/2024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24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1CFC-D909-41A9-A698-713DAC974603}" type="datetime1">
              <a:rPr lang="es-ES" smtClean="0"/>
              <a:t>14/03/2024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132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DF50-037D-4E23-881A-88C251C06CE6}" type="datetime1">
              <a:rPr lang="es-ES" smtClean="0"/>
              <a:t>14/03/2024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786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B0151-07BE-4769-A5B4-DC29ABE492DA}" type="datetime1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58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DC7EF-D735-410C-82FF-3DC67A889625}" type="datetime1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Nuevo Modelo de Formación Profesional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65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D8CE2-EA00-45F2-813D-DBECBB3EC87D}" type="datetime1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Nuevo Modelo de Formación Profesional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CA7AE-5C5C-6D47-988D-978B50EA8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399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0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gel.martin@ceoevalladolid.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diagramData" Target="../diagrams/data4.xm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microsoft.com/office/2007/relationships/diagramDrawing" Target="../diagrams/drawing4.xml"/><Relationship Id="rId2" Type="http://schemas.openxmlformats.org/officeDocument/2006/relationships/slideLayout" Target="../slideLayouts/slideLayout3.xml"/><Relationship Id="rId16" Type="http://schemas.openxmlformats.org/officeDocument/2006/relationships/diagramColors" Target="../diagrams/colors4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diagramQuickStyle" Target="../diagrams/quickStyle4.xml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1.jpeg"/><Relationship Id="rId4" Type="http://schemas.openxmlformats.org/officeDocument/2006/relationships/hyperlink" Target="mailto:angel.martin@ceoevalladolid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71082-1275-D7F6-36A9-BAF483CB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DE9AA3D-9FC2-CA13-EB5C-CC701E08390B}"/>
              </a:ext>
            </a:extLst>
          </p:cNvPr>
          <p:cNvSpPr txBox="1"/>
          <p:nvPr/>
        </p:nvSpPr>
        <p:spPr>
          <a:xfrm>
            <a:off x="7995564" y="5038143"/>
            <a:ext cx="2840076" cy="1318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Ángel Martín Villota</a:t>
            </a:r>
          </a:p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CEOE </a:t>
            </a:r>
          </a:p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angel.martin@ceoevalladolid.es</a:t>
            </a:r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BA28CF-8F29-4FC5-6824-5AD54A9FE3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4" r="7098"/>
          <a:stretch/>
        </p:blipFill>
        <p:spPr>
          <a:xfrm>
            <a:off x="20" y="-513"/>
            <a:ext cx="3463613" cy="3429000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0B2A909-2428-E985-5509-22D88F415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39AC71C-2198-7E5E-8E08-7F753B591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53CA7AE-5C5C-6D47-988D-978B50EA8B1E}" type="slidenum">
              <a:rPr lang="en-US" smtClean="0"/>
              <a:pPr defTabSz="914400"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55515EE-1317-2951-6483-1FF99872F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4600" y="914400"/>
            <a:ext cx="5705652" cy="2999584"/>
          </a:xfrm>
        </p:spPr>
        <p:txBody>
          <a:bodyPr>
            <a:normAutofit fontScale="90000"/>
          </a:bodyPr>
          <a:lstStyle/>
          <a:p>
            <a:br>
              <a:rPr lang="es-ES" sz="2400" b="1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2400" b="1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32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200" b="1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JORNADA </a:t>
            </a:r>
            <a:br>
              <a:rPr lang="es-ES" sz="32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200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La ordenación del nuevo </a:t>
            </a:r>
            <a:br>
              <a:rPr lang="es-ES" sz="32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200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Sistema de Formación Profesional Aspectos generales</a:t>
            </a:r>
            <a:br>
              <a:rPr lang="es-ES" sz="2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2400" dirty="0"/>
          </a:p>
        </p:txBody>
      </p:sp>
      <p:sp>
        <p:nvSpPr>
          <p:cNvPr id="6" name="Marcador de pie de página 1">
            <a:extLst>
              <a:ext uri="{FF2B5EF4-FFF2-40B4-BE49-F238E27FC236}">
                <a16:creationId xmlns:a16="http://schemas.microsoft.com/office/drawing/2014/main" id="{EF80B76C-56FF-4468-FE09-4A8B8A5E8939}"/>
              </a:ext>
            </a:extLst>
          </p:cNvPr>
          <p:cNvSpPr txBox="1">
            <a:spLocks/>
          </p:cNvSpPr>
          <p:nvPr/>
        </p:nvSpPr>
        <p:spPr>
          <a:xfrm>
            <a:off x="1021080" y="5909685"/>
            <a:ext cx="46878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</p:spTree>
    <p:extLst>
      <p:ext uri="{BB962C8B-B14F-4D97-AF65-F5344CB8AC3E}">
        <p14:creationId xmlns:p14="http://schemas.microsoft.com/office/powerpoint/2010/main" val="220080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ubtítulo 2">
            <a:extLst>
              <a:ext uri="{FF2B5EF4-FFF2-40B4-BE49-F238E27FC236}">
                <a16:creationId xmlns:a16="http://schemas.microsoft.com/office/drawing/2014/main" id="{1781908F-2579-53A9-7C19-34922B3C77AD}"/>
              </a:ext>
            </a:extLst>
          </p:cNvPr>
          <p:cNvSpPr txBox="1">
            <a:spLocks/>
          </p:cNvSpPr>
          <p:nvPr/>
        </p:nvSpPr>
        <p:spPr>
          <a:xfrm>
            <a:off x="297455" y="1311008"/>
            <a:ext cx="6378767" cy="4929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594" indent="-228594" algn="l" defTabSz="914378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>
              <a:buSzPts val="1000"/>
              <a:tabLst>
                <a:tab pos="342894" algn="l"/>
              </a:tabLst>
            </a:pPr>
            <a:r>
              <a:rPr lang="en-US" sz="3200" dirty="0" err="1"/>
              <a:t>Razones</a:t>
            </a:r>
            <a:r>
              <a:rPr lang="en-US" sz="3200" dirty="0"/>
              <a:t> de la </a:t>
            </a:r>
            <a:r>
              <a:rPr lang="en-US" sz="3200" dirty="0" err="1"/>
              <a:t>reforma</a:t>
            </a:r>
            <a:r>
              <a:rPr lang="en-US" sz="3200" dirty="0"/>
              <a:t>. </a:t>
            </a:r>
          </a:p>
          <a:p>
            <a:pPr indent="-228600" defTabSz="914400">
              <a:buSzPts val="1000"/>
              <a:tabLst>
                <a:tab pos="342894" algn="l"/>
              </a:tabLst>
            </a:pPr>
            <a:r>
              <a:rPr lang="en-US" sz="3200" dirty="0"/>
              <a:t>Sus </a:t>
            </a:r>
            <a:r>
              <a:rPr lang="en-US" sz="3200" dirty="0" err="1"/>
              <a:t>Pilares</a:t>
            </a:r>
            <a:r>
              <a:rPr lang="en-US" sz="3200" dirty="0"/>
              <a:t>. </a:t>
            </a:r>
          </a:p>
          <a:p>
            <a:pPr indent="-228600" defTabSz="914400">
              <a:buSzPts val="1000"/>
              <a:tabLst>
                <a:tab pos="342894" algn="l"/>
              </a:tabLst>
            </a:pPr>
            <a:r>
              <a:rPr lang="en-US" sz="3200" dirty="0" err="1"/>
              <a:t>Oferta</a:t>
            </a:r>
            <a:r>
              <a:rPr lang="en-US" sz="3200" dirty="0"/>
              <a:t> </a:t>
            </a:r>
            <a:r>
              <a:rPr lang="en-US" sz="3200" dirty="0" err="1"/>
              <a:t>Formativa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el</a:t>
            </a:r>
            <a:r>
              <a:rPr lang="en-US" sz="3200" dirty="0"/>
              <a:t> actual </a:t>
            </a:r>
            <a:r>
              <a:rPr lang="en-US" sz="3200" dirty="0" err="1"/>
              <a:t>sistema</a:t>
            </a:r>
            <a:r>
              <a:rPr lang="en-US" sz="3200" dirty="0"/>
              <a:t> de </a:t>
            </a:r>
            <a:r>
              <a:rPr lang="en-US" sz="3200" dirty="0" err="1"/>
              <a:t>formación</a:t>
            </a:r>
            <a:r>
              <a:rPr lang="en-US" sz="3200" dirty="0"/>
              <a:t> </a:t>
            </a:r>
            <a:r>
              <a:rPr lang="en-US" sz="3200" dirty="0" err="1"/>
              <a:t>profesional</a:t>
            </a:r>
            <a:r>
              <a:rPr lang="en-US" sz="3200" dirty="0"/>
              <a:t>. </a:t>
            </a:r>
          </a:p>
          <a:p>
            <a:pPr indent="-228600" defTabSz="914400">
              <a:buSzPts val="1000"/>
              <a:tabLst>
                <a:tab pos="342894" algn="l"/>
              </a:tabLst>
            </a:pPr>
            <a:r>
              <a:rPr lang="en-US" sz="3200" dirty="0"/>
              <a:t>El </a:t>
            </a:r>
            <a:r>
              <a:rPr lang="en-US" sz="3200" dirty="0" err="1"/>
              <a:t>papel</a:t>
            </a:r>
            <a:r>
              <a:rPr lang="en-US" sz="3200" dirty="0"/>
              <a:t> de la </a:t>
            </a:r>
            <a:r>
              <a:rPr lang="en-US" sz="3200" dirty="0" err="1"/>
              <a:t>empresa</a:t>
            </a:r>
            <a:r>
              <a:rPr lang="en-US" sz="3200" dirty="0"/>
              <a:t>. </a:t>
            </a:r>
          </a:p>
          <a:p>
            <a:pPr indent="-228600" defTabSz="914400">
              <a:buSzPts val="1000"/>
              <a:tabLst>
                <a:tab pos="342894" algn="l"/>
              </a:tabLst>
            </a:pPr>
            <a:r>
              <a:rPr lang="en-US" sz="3200" dirty="0" err="1"/>
              <a:t>Importancia</a:t>
            </a:r>
            <a:r>
              <a:rPr lang="en-US" sz="3200" dirty="0"/>
              <a:t> de la </a:t>
            </a:r>
            <a:r>
              <a:rPr lang="en-US" sz="3200" dirty="0" err="1"/>
              <a:t>Orientación</a:t>
            </a:r>
            <a:r>
              <a:rPr lang="en-US" sz="3200" dirty="0"/>
              <a:t> </a:t>
            </a:r>
          </a:p>
          <a:p>
            <a:pPr indent="-228600" defTabSz="914400">
              <a:buSzPts val="1000"/>
              <a:tabLst>
                <a:tab pos="342894" algn="l"/>
              </a:tabLst>
            </a:pPr>
            <a:endParaRPr lang="en-US" sz="1000" dirty="0"/>
          </a:p>
          <a:p>
            <a:pPr indent="-228600" defTabSz="914400">
              <a:buSzPts val="1000"/>
              <a:tabLst>
                <a:tab pos="342894" algn="l"/>
              </a:tabLst>
            </a:pPr>
            <a:endParaRPr lang="en-US" sz="1000" dirty="0"/>
          </a:p>
          <a:p>
            <a:pPr marL="0" indent="0" defTabSz="914400">
              <a:buSzPts val="1000"/>
              <a:buNone/>
              <a:tabLst>
                <a:tab pos="342894" algn="l"/>
              </a:tabLst>
            </a:pPr>
            <a:r>
              <a:rPr lang="en-US" sz="1000" dirty="0"/>
              <a:t>Ley </a:t>
            </a:r>
            <a:r>
              <a:rPr lang="en-US" sz="1000" dirty="0" err="1"/>
              <a:t>Orgánica</a:t>
            </a:r>
            <a:r>
              <a:rPr lang="en-US" sz="1000" dirty="0"/>
              <a:t> 3/2022, de 31 de </a:t>
            </a:r>
            <a:r>
              <a:rPr lang="en-US" sz="1000" dirty="0" err="1"/>
              <a:t>marzo</a:t>
            </a:r>
            <a:r>
              <a:rPr lang="en-US" sz="1000" dirty="0"/>
              <a:t>, de </a:t>
            </a:r>
            <a:r>
              <a:rPr lang="en-US" sz="1000" dirty="0" err="1"/>
              <a:t>ordenación</a:t>
            </a:r>
            <a:r>
              <a:rPr lang="en-US" sz="1000" dirty="0"/>
              <a:t> e </a:t>
            </a:r>
            <a:r>
              <a:rPr lang="en-US" sz="1000" dirty="0" err="1"/>
              <a:t>integración</a:t>
            </a:r>
            <a:r>
              <a:rPr lang="en-US" sz="1000" dirty="0"/>
              <a:t> de la Formación Profesional.</a:t>
            </a:r>
          </a:p>
          <a:p>
            <a:pPr marL="0" indent="0" defTabSz="914400">
              <a:buSzPts val="1000"/>
              <a:buNone/>
              <a:tabLst>
                <a:tab pos="342894" algn="l"/>
              </a:tabLst>
            </a:pPr>
            <a:endParaRPr lang="en-US" sz="1000" dirty="0"/>
          </a:p>
          <a:p>
            <a:pPr marL="0" indent="0" defTabSz="914400">
              <a:buSzPts val="1000"/>
              <a:buNone/>
              <a:tabLst>
                <a:tab pos="342894" algn="l"/>
              </a:tabLst>
            </a:pPr>
            <a:r>
              <a:rPr lang="en-US" sz="1000" dirty="0"/>
              <a:t>Real </a:t>
            </a:r>
            <a:r>
              <a:rPr lang="en-US" sz="1000" dirty="0" err="1"/>
              <a:t>Decreto</a:t>
            </a:r>
            <a:r>
              <a:rPr lang="en-US" sz="1000" dirty="0"/>
              <a:t> 278/2023, de 11 de </a:t>
            </a:r>
            <a:r>
              <a:rPr lang="en-US" sz="1000" dirty="0" err="1"/>
              <a:t>abril</a:t>
            </a:r>
            <a:r>
              <a:rPr lang="en-US" sz="1000" dirty="0"/>
              <a:t> que </a:t>
            </a:r>
            <a:r>
              <a:rPr lang="en-US" sz="1000" dirty="0" err="1"/>
              <a:t>fija</a:t>
            </a:r>
            <a:r>
              <a:rPr lang="en-US" sz="1000" dirty="0"/>
              <a:t> </a:t>
            </a:r>
            <a:r>
              <a:rPr lang="en-US" sz="1000" dirty="0" err="1"/>
              <a:t>el</a:t>
            </a:r>
            <a:r>
              <a:rPr lang="en-US" sz="1000" dirty="0"/>
              <a:t> </a:t>
            </a:r>
            <a:r>
              <a:rPr lang="en-US" sz="1000" dirty="0" err="1"/>
              <a:t>calendario</a:t>
            </a:r>
            <a:r>
              <a:rPr lang="en-US" sz="1000" dirty="0"/>
              <a:t> de </a:t>
            </a:r>
            <a:r>
              <a:rPr lang="en-US" sz="1000" dirty="0" err="1"/>
              <a:t>implantación</a:t>
            </a:r>
            <a:r>
              <a:rPr lang="en-US" sz="1000" dirty="0"/>
              <a:t> del nuevo </a:t>
            </a:r>
            <a:r>
              <a:rPr lang="en-US" sz="1000" dirty="0" err="1"/>
              <a:t>sistema</a:t>
            </a:r>
            <a:r>
              <a:rPr lang="en-US" sz="1000" dirty="0"/>
              <a:t> de Formación Profesional. </a:t>
            </a:r>
          </a:p>
          <a:p>
            <a:pPr marL="0" indent="0" defTabSz="914400">
              <a:buNone/>
            </a:pPr>
            <a:endParaRPr lang="en-US" sz="1000" dirty="0"/>
          </a:p>
          <a:p>
            <a:pPr marL="0" indent="0" defTabSz="914400">
              <a:spcAft>
                <a:spcPts val="600"/>
              </a:spcAft>
              <a:buSzPts val="1000"/>
              <a:buNone/>
              <a:tabLst>
                <a:tab pos="342894" algn="l"/>
              </a:tabLst>
            </a:pPr>
            <a:r>
              <a:rPr lang="en-US" sz="1000" dirty="0"/>
              <a:t>Real </a:t>
            </a:r>
            <a:r>
              <a:rPr lang="en-US" sz="1000" dirty="0" err="1"/>
              <a:t>Decreto</a:t>
            </a:r>
            <a:r>
              <a:rPr lang="en-US" sz="1000" dirty="0"/>
              <a:t> 659/2023, de 18 de </a:t>
            </a:r>
            <a:r>
              <a:rPr lang="en-US" sz="1000" dirty="0" err="1"/>
              <a:t>julio</a:t>
            </a:r>
            <a:r>
              <a:rPr lang="en-US" sz="1000" dirty="0"/>
              <a:t>, </a:t>
            </a:r>
            <a:r>
              <a:rPr lang="en-US" sz="1000" dirty="0" err="1"/>
              <a:t>por</a:t>
            </a:r>
            <a:r>
              <a:rPr lang="en-US" sz="1000" dirty="0"/>
              <a:t> </a:t>
            </a:r>
            <a:r>
              <a:rPr lang="en-US" sz="1000" dirty="0" err="1"/>
              <a:t>el</a:t>
            </a:r>
            <a:r>
              <a:rPr lang="en-US" sz="1000" dirty="0"/>
              <a:t> que se </a:t>
            </a:r>
            <a:r>
              <a:rPr lang="en-US" sz="1000" dirty="0" err="1"/>
              <a:t>desarrolla</a:t>
            </a:r>
            <a:r>
              <a:rPr lang="en-US" sz="1000" dirty="0"/>
              <a:t> la </a:t>
            </a:r>
            <a:r>
              <a:rPr lang="en-US" sz="1000" dirty="0" err="1"/>
              <a:t>ordenación</a:t>
            </a:r>
            <a:r>
              <a:rPr lang="en-US" sz="1000" dirty="0"/>
              <a:t> del Sistema de Formación Profesional.</a:t>
            </a:r>
          </a:p>
          <a:p>
            <a:pPr indent="-228600" defTabSz="914400"/>
            <a:endParaRPr lang="en-US" sz="1000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7B32511-B091-5894-0DF0-A02FBD96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1672" y="6356350"/>
            <a:ext cx="32930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kern="12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Nuevo Modelo de Formación Profesional</a:t>
            </a:r>
          </a:p>
        </p:txBody>
      </p:sp>
      <p:pic>
        <p:nvPicPr>
          <p:cNvPr id="6" name="Picture 5" descr="Barcos de papel blanco dirigidos por un barco amarillo">
            <a:extLst>
              <a:ext uri="{FF2B5EF4-FFF2-40B4-BE49-F238E27FC236}">
                <a16:creationId xmlns:a16="http://schemas.microsoft.com/office/drawing/2014/main" id="{41D554E4-D153-0875-DA15-A8B14B3412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62" r="10301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128E192-AAB5-F0AC-1D33-D94F1CAE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7869" y="6356350"/>
            <a:ext cx="17684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C53CA7AE-5C5C-6D47-988D-978B50EA8B1E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277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/>
          <a:srcRect t="8208"/>
          <a:stretch/>
        </p:blipFill>
        <p:spPr>
          <a:xfrm>
            <a:off x="3721224" y="672030"/>
            <a:ext cx="8165976" cy="5023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EECAE35-4DB5-995E-63BF-6D731FC4F10C}"/>
              </a:ext>
            </a:extLst>
          </p:cNvPr>
          <p:cNvSpPr txBox="1"/>
          <p:nvPr/>
        </p:nvSpPr>
        <p:spPr>
          <a:xfrm>
            <a:off x="0" y="2912847"/>
            <a:ext cx="3635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Anterior Sistema de FP – Ley 5/2002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1FFDAF3-A30E-0A19-AF77-1B8197B63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65576" y="6356352"/>
            <a:ext cx="4687824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7F22701-F2B4-AEB2-60B1-99B41844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73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ble">
            <a:extLst>
              <a:ext uri="{FF2B5EF4-FFF2-40B4-BE49-F238E27FC236}">
                <a16:creationId xmlns:a16="http://schemas.microsoft.com/office/drawing/2014/main" id="{F7778953-8D0E-7D42-897D-850749CF3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449" y="1005840"/>
            <a:ext cx="9760807" cy="497424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0E96FBD-755A-6AEB-FDCB-440769307856}"/>
              </a:ext>
            </a:extLst>
          </p:cNvPr>
          <p:cNvSpPr txBox="1"/>
          <p:nvPr/>
        </p:nvSpPr>
        <p:spPr>
          <a:xfrm>
            <a:off x="0" y="293141"/>
            <a:ext cx="3124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RETOS DE LA FP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8C2BB92-4FE4-D768-A5CA-AAF509B0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1878" y="6356352"/>
            <a:ext cx="4711522" cy="365125"/>
          </a:xfrm>
        </p:spPr>
        <p:txBody>
          <a:bodyPr/>
          <a:lstStyle/>
          <a:p>
            <a:r>
              <a:rPr lang="es-ES" i="1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>
                <a:latin typeface="Aptos ExtraBold" panose="020F0502020204030204" pitchFamily="34" charset="0"/>
              </a:rPr>
              <a:t> </a:t>
            </a:r>
            <a:r>
              <a:rPr lang="es-ES" i="1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>
                <a:latin typeface="Aptos ExtraBold" panose="020F0502020204030204" pitchFamily="34" charset="0"/>
              </a:rPr>
              <a:t> de </a:t>
            </a:r>
            <a:r>
              <a:rPr lang="es-ES" i="1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>
                <a:latin typeface="Aptos ExtraBold" panose="020F0502020204030204" pitchFamily="34" charset="0"/>
              </a:rPr>
              <a:t> </a:t>
            </a:r>
            <a:r>
              <a:rPr lang="es-ES" i="1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  <a:endParaRPr lang="es-ES" i="1" dirty="0">
              <a:solidFill>
                <a:schemeClr val="accent1">
                  <a:lumMod val="50000"/>
                </a:schemeClr>
              </a:solidFill>
              <a:latin typeface="Aptos ExtraBold" panose="020F0502020204030204" pitchFamily="34" charset="0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1656410-2D26-6021-F22E-C80CD05F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6167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Rectángulo"/>
          <p:cNvSpPr/>
          <p:nvPr/>
        </p:nvSpPr>
        <p:spPr>
          <a:xfrm>
            <a:off x="643467" y="863713"/>
            <a:ext cx="10651066" cy="4958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84632">
              <a:spcAft>
                <a:spcPts val="600"/>
              </a:spcAft>
            </a:pPr>
            <a:r>
              <a:rPr lang="es-ES" sz="3392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PRINCIPALES EJES DE LA ACTUAL REGULACIÓN DE FORMACIÓN PROFESIONAL </a:t>
            </a:r>
          </a:p>
          <a:p>
            <a:pPr algn="ctr" defTabSz="484632">
              <a:spcAft>
                <a:spcPts val="600"/>
              </a:spcAft>
            </a:pPr>
            <a:endParaRPr lang="es-ES" sz="1060" b="1" kern="1200">
              <a:solidFill>
                <a:srgbClr val="B5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484632">
              <a:spcAft>
                <a:spcPts val="600"/>
              </a:spcAft>
            </a:pPr>
            <a:r>
              <a:rPr lang="es-ES" sz="2544" b="1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Ley 3/2022, de 31 de marzo</a:t>
            </a:r>
            <a:r>
              <a:rPr lang="es-ES" sz="2544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de Ordenación e Integración de la Formación Profesional.</a:t>
            </a:r>
          </a:p>
          <a:p>
            <a:pPr algn="ctr" defTabSz="484632">
              <a:spcAft>
                <a:spcPts val="600"/>
              </a:spcAft>
            </a:pPr>
            <a:endParaRPr lang="es-ES" sz="2544" kern="120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484632">
              <a:spcAft>
                <a:spcPts val="600"/>
              </a:spcAft>
            </a:pPr>
            <a:r>
              <a:rPr lang="es-ES" sz="2544" b="1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 Decreto 278/2023, de 11 de abril </a:t>
            </a:r>
            <a:r>
              <a:rPr lang="es-ES" sz="2544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 fija el calendario de implantación del nuevo sistema de Formación Profesional.  </a:t>
            </a:r>
          </a:p>
          <a:p>
            <a:pPr algn="ctr" defTabSz="484632">
              <a:spcAft>
                <a:spcPts val="600"/>
              </a:spcAft>
            </a:pPr>
            <a:endParaRPr lang="es-ES" sz="2544" kern="120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484632">
              <a:spcAft>
                <a:spcPts val="600"/>
              </a:spcAft>
            </a:pPr>
            <a:r>
              <a:rPr lang="es-ES" sz="2544" b="1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 Decreto 659/2023, de 18 de julio, </a:t>
            </a:r>
            <a:r>
              <a:rPr lang="es-ES" sz="2544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 el que se desarrolla la ordenación del Sistema de Formación. </a:t>
            </a:r>
            <a:r>
              <a:rPr lang="es-ES" sz="2968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Profesional</a:t>
            </a:r>
            <a:endParaRPr lang="es-ES" sz="28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FD74855-6DCB-4E26-8C98-AD10926AC955}"/>
              </a:ext>
            </a:extLst>
          </p:cNvPr>
          <p:cNvSpPr>
            <a:spLocks/>
          </p:cNvSpPr>
          <p:nvPr/>
        </p:nvSpPr>
        <p:spPr>
          <a:xfrm>
            <a:off x="3300529" y="5606819"/>
            <a:ext cx="4851766" cy="387468"/>
          </a:xfrm>
          <a:prstGeom prst="rect">
            <a:avLst/>
          </a:prstGeom>
        </p:spPr>
        <p:txBody>
          <a:bodyPr/>
          <a:lstStyle/>
          <a:p>
            <a:pPr defTabSz="484632">
              <a:spcAft>
                <a:spcPts val="600"/>
              </a:spcAft>
            </a:pPr>
            <a:r>
              <a:rPr lang="es-ES" sz="1908" i="1" kern="1200">
                <a:solidFill>
                  <a:srgbClr val="9E2F00"/>
                </a:solidFill>
                <a:latin typeface="Aptos ExtraBold" panose="020F0502020204030204" pitchFamily="34" charset="0"/>
                <a:ea typeface="+mn-ea"/>
                <a:cs typeface="+mn-cs"/>
              </a:rPr>
              <a:t>N</a:t>
            </a:r>
            <a:r>
              <a:rPr lang="es-ES" sz="1908" i="1" kern="120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  <a:ea typeface="+mn-ea"/>
                <a:cs typeface="+mn-cs"/>
              </a:rPr>
              <a:t>uevo</a:t>
            </a:r>
            <a:r>
              <a:rPr lang="es-ES" sz="1908" i="1" kern="1200">
                <a:solidFill>
                  <a:schemeClr val="tx1"/>
                </a:solidFill>
                <a:latin typeface="Aptos ExtraBold" panose="020F0502020204030204" pitchFamily="34" charset="0"/>
                <a:ea typeface="+mn-ea"/>
                <a:cs typeface="+mn-cs"/>
              </a:rPr>
              <a:t> </a:t>
            </a:r>
            <a:r>
              <a:rPr lang="es-ES" sz="1908" i="1" kern="1200">
                <a:solidFill>
                  <a:srgbClr val="9E2F00"/>
                </a:solidFill>
                <a:latin typeface="Aptos ExtraBold" panose="020F0502020204030204" pitchFamily="34" charset="0"/>
                <a:ea typeface="+mn-ea"/>
                <a:cs typeface="+mn-cs"/>
              </a:rPr>
              <a:t>M</a:t>
            </a:r>
            <a:r>
              <a:rPr lang="es-ES" sz="1908" i="1" kern="120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  <a:ea typeface="+mn-ea"/>
                <a:cs typeface="+mn-cs"/>
              </a:rPr>
              <a:t>odelo</a:t>
            </a:r>
            <a:r>
              <a:rPr lang="es-ES" sz="1908" i="1" kern="1200">
                <a:solidFill>
                  <a:schemeClr val="tx1"/>
                </a:solidFill>
                <a:latin typeface="Aptos ExtraBold" panose="020F0502020204030204" pitchFamily="34" charset="0"/>
                <a:ea typeface="+mn-ea"/>
                <a:cs typeface="+mn-cs"/>
              </a:rPr>
              <a:t> de </a:t>
            </a:r>
            <a:r>
              <a:rPr lang="es-ES" sz="1908" i="1" kern="1200">
                <a:solidFill>
                  <a:srgbClr val="9E2F00"/>
                </a:solidFill>
                <a:latin typeface="Aptos ExtraBold" panose="020F0502020204030204" pitchFamily="34" charset="0"/>
                <a:ea typeface="+mn-ea"/>
                <a:cs typeface="+mn-cs"/>
              </a:rPr>
              <a:t>F</a:t>
            </a:r>
            <a:r>
              <a:rPr lang="es-ES" sz="1908" i="1" kern="120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  <a:ea typeface="+mn-ea"/>
                <a:cs typeface="+mn-cs"/>
              </a:rPr>
              <a:t>ormación</a:t>
            </a:r>
            <a:r>
              <a:rPr lang="es-ES" sz="1908" i="1" kern="1200">
                <a:solidFill>
                  <a:schemeClr val="tx1"/>
                </a:solidFill>
                <a:latin typeface="Aptos ExtraBold" panose="020F0502020204030204" pitchFamily="34" charset="0"/>
                <a:ea typeface="+mn-ea"/>
                <a:cs typeface="+mn-cs"/>
              </a:rPr>
              <a:t> </a:t>
            </a:r>
            <a:r>
              <a:rPr lang="es-ES" sz="1908" i="1" kern="1200">
                <a:solidFill>
                  <a:srgbClr val="9E2F00"/>
                </a:solidFill>
                <a:latin typeface="Aptos ExtraBold" panose="020F0502020204030204" pitchFamily="34" charset="0"/>
                <a:ea typeface="+mn-ea"/>
                <a:cs typeface="+mn-cs"/>
              </a:rPr>
              <a:t>P</a:t>
            </a:r>
            <a:r>
              <a:rPr lang="es-ES" sz="1908" i="1" kern="120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  <a:ea typeface="+mn-ea"/>
                <a:cs typeface="+mn-cs"/>
              </a:rPr>
              <a:t>rofesional</a:t>
            </a:r>
            <a:endParaRPr lang="es-ES" i="1">
              <a:solidFill>
                <a:schemeClr val="accent1">
                  <a:lumMod val="50000"/>
                </a:schemeClr>
              </a:solidFill>
              <a:latin typeface="Aptos ExtraBold" panose="020F050202020403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5A89B4-49EB-8D43-5009-0D4481CA6890}"/>
              </a:ext>
            </a:extLst>
          </p:cNvPr>
          <p:cNvSpPr>
            <a:spLocks/>
          </p:cNvSpPr>
          <p:nvPr/>
        </p:nvSpPr>
        <p:spPr>
          <a:xfrm>
            <a:off x="8637472" y="5606819"/>
            <a:ext cx="2911061" cy="387468"/>
          </a:xfrm>
          <a:prstGeom prst="rect">
            <a:avLst/>
          </a:prstGeom>
        </p:spPr>
        <p:txBody>
          <a:bodyPr/>
          <a:lstStyle/>
          <a:p>
            <a:pPr defTabSz="484632">
              <a:spcAft>
                <a:spcPts val="600"/>
              </a:spcAft>
            </a:pPr>
            <a:fld id="{C53CA7AE-5C5C-6D47-988D-978B50EA8B1E}" type="slidenum">
              <a:rPr lang="es-ES" sz="190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484632">
                <a:spcAft>
                  <a:spcPts val="600"/>
                </a:spcAft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352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428699"/>
              </p:ext>
            </p:extLst>
          </p:nvPr>
        </p:nvGraphicFramePr>
        <p:xfrm>
          <a:off x="544504" y="2599494"/>
          <a:ext cx="3923892" cy="3460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59021" y="1869504"/>
            <a:ext cx="5186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Tres ámbitos </a:t>
            </a:r>
            <a:r>
              <a:rPr lang="es-ES" sz="2800" dirty="0"/>
              <a:t>de  la ley conforman su </a:t>
            </a:r>
            <a:r>
              <a:rPr lang="es-ES" sz="2800" b="1" dirty="0">
                <a:solidFill>
                  <a:srgbClr val="C00000"/>
                </a:solidFill>
              </a:rPr>
              <a:t>pilar básico de construcción</a:t>
            </a:r>
            <a:r>
              <a:rPr lang="es-ES" sz="2800" b="1" dirty="0"/>
              <a:t>: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345373" y="1987970"/>
            <a:ext cx="6687606" cy="42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_tradnl" dirty="0"/>
              <a:t>Define el </a:t>
            </a:r>
            <a:r>
              <a:rPr lang="es-ES_tradnl" b="1" dirty="0"/>
              <a:t>sistema único de formación profesional </a:t>
            </a:r>
            <a:r>
              <a:rPr lang="es-ES_tradnl" dirty="0"/>
              <a:t>como un conjunto, por primera vez, articulado y compacto que </a:t>
            </a:r>
          </a:p>
          <a:p>
            <a:pPr marL="400050" indent="-4000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AutoNum type="romanLcParenR"/>
            </a:pPr>
            <a:r>
              <a:rPr lang="es-ES_tradnl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identifica</a:t>
            </a:r>
            <a:r>
              <a:rPr lang="es-ES_tradnl" b="1" dirty="0"/>
              <a:t> las competencias profesionales del mercado laboral</a:t>
            </a:r>
            <a:r>
              <a:rPr lang="es-ES_tradnl" dirty="0"/>
              <a:t>,</a:t>
            </a:r>
          </a:p>
          <a:p>
            <a:pPr marL="400050" indent="-4000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AutoNum type="romanLcParenR"/>
            </a:pPr>
            <a:r>
              <a:rPr lang="es-ES_tradnl" dirty="0"/>
              <a:t>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</a:rPr>
              <a:t>asegura</a:t>
            </a:r>
            <a:r>
              <a:rPr lang="es-ES_tradnl" b="1" dirty="0"/>
              <a:t> las ofertas de formación idóneas</a:t>
            </a:r>
            <a:r>
              <a:rPr lang="es-ES_tradnl" dirty="0"/>
              <a:t>,</a:t>
            </a:r>
          </a:p>
          <a:p>
            <a:pPr marL="400050" indent="-4000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AutoNum type="romanLcParenR"/>
            </a:pPr>
            <a:r>
              <a:rPr lang="es-ES_tradnl" b="1" dirty="0">
                <a:solidFill>
                  <a:schemeClr val="accent1">
                    <a:lumMod val="75000"/>
                  </a:schemeClr>
                </a:solidFill>
              </a:rPr>
              <a:t>posibilita</a:t>
            </a:r>
            <a:r>
              <a:rPr lang="es-ES_tradnl" b="1" dirty="0"/>
              <a:t> la adquisición de la correspondiente formación o, en su caso, su reconocimiento</a:t>
            </a:r>
            <a:r>
              <a:rPr lang="es-ES_tradnl" dirty="0"/>
              <a:t>, y </a:t>
            </a:r>
          </a:p>
          <a:p>
            <a:pPr marL="400050" indent="-4000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AutoNum type="romanLcParenR"/>
            </a:pPr>
            <a:r>
              <a:rPr lang="es-ES_tradnl" b="1" dirty="0">
                <a:solidFill>
                  <a:schemeClr val="accent2">
                    <a:lumMod val="75000"/>
                  </a:schemeClr>
                </a:solidFill>
              </a:rPr>
              <a:t>pone a disposición </a:t>
            </a:r>
            <a:r>
              <a:rPr lang="es-ES_tradnl" b="1" dirty="0"/>
              <a:t>un servicio de orientación y acompañamiento profesional que permita el diseño de itinerarios formativos individuales y colectivos</a:t>
            </a:r>
            <a:r>
              <a:rPr lang="es-ES_tradnl" dirty="0"/>
              <a:t>. </a:t>
            </a:r>
            <a:endParaRPr lang="es-ES" sz="1200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3983B6B-3D62-E8FC-7EBC-64324DBD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496" y="6356352"/>
            <a:ext cx="4184904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5FCABA-985A-4B19-B58D-449414E0B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559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9E5BF56B-654F-D5F4-4582-24156B25554E}"/>
              </a:ext>
            </a:extLst>
          </p:cNvPr>
          <p:cNvSpPr txBox="1"/>
          <p:nvPr/>
        </p:nvSpPr>
        <p:spPr>
          <a:xfrm>
            <a:off x="240265" y="3082035"/>
            <a:ext cx="2317852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spc="50" dirty="0">
                <a:solidFill>
                  <a:srgbClr val="2B72B5"/>
                </a:solidFill>
                <a:latin typeface="Verdana"/>
                <a:cs typeface="Verdana"/>
              </a:rPr>
              <a:t>UN</a:t>
            </a:r>
            <a:r>
              <a:rPr sz="1700" spc="-8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55" dirty="0">
                <a:solidFill>
                  <a:srgbClr val="2B72B5"/>
                </a:solidFill>
                <a:latin typeface="Verdana"/>
                <a:cs typeface="Verdana"/>
              </a:rPr>
              <a:t>MODELO</a:t>
            </a:r>
            <a:r>
              <a:rPr sz="1700" spc="-8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60" dirty="0">
                <a:solidFill>
                  <a:srgbClr val="2B72B5"/>
                </a:solidFill>
                <a:latin typeface="Verdana"/>
                <a:cs typeface="Verdana"/>
              </a:rPr>
              <a:t>QUE</a:t>
            </a:r>
            <a:r>
              <a:rPr sz="1700" spc="-8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60" dirty="0">
                <a:solidFill>
                  <a:srgbClr val="2B72B5"/>
                </a:solidFill>
                <a:latin typeface="Verdana"/>
                <a:cs typeface="Verdana"/>
              </a:rPr>
              <a:t>OFREZCA </a:t>
            </a:r>
            <a:r>
              <a:rPr sz="1700" dirty="0">
                <a:solidFill>
                  <a:srgbClr val="2B72B5"/>
                </a:solidFill>
                <a:latin typeface="Verdana"/>
                <a:cs typeface="Verdana"/>
              </a:rPr>
              <a:t>OPORTUNIDADES</a:t>
            </a:r>
            <a:r>
              <a:rPr sz="1700" spc="240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-25" dirty="0">
                <a:solidFill>
                  <a:srgbClr val="2B72B5"/>
                </a:solidFill>
                <a:latin typeface="Verdana"/>
                <a:cs typeface="Verdana"/>
              </a:rPr>
              <a:t>DE </a:t>
            </a:r>
            <a:r>
              <a:rPr sz="1700" spc="-10" dirty="0">
                <a:solidFill>
                  <a:srgbClr val="2B72B5"/>
                </a:solidFill>
                <a:latin typeface="Verdana"/>
                <a:cs typeface="Verdana"/>
              </a:rPr>
              <a:t>FORMACIÓN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D1ABB04A-71CE-6848-F91B-80AE339AEE0D}"/>
              </a:ext>
            </a:extLst>
          </p:cNvPr>
          <p:cNvSpPr txBox="1"/>
          <p:nvPr/>
        </p:nvSpPr>
        <p:spPr>
          <a:xfrm>
            <a:off x="7785141" y="2324237"/>
            <a:ext cx="3524250" cy="310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5244">
              <a:lnSpc>
                <a:spcPct val="100000"/>
              </a:lnSpc>
              <a:spcBef>
                <a:spcPts val="100"/>
              </a:spcBef>
            </a:pPr>
            <a:r>
              <a:rPr sz="1700" spc="50" dirty="0">
                <a:solidFill>
                  <a:srgbClr val="2B72B5"/>
                </a:solidFill>
                <a:latin typeface="Verdana"/>
                <a:cs typeface="Verdana"/>
              </a:rPr>
              <a:t>UN</a:t>
            </a:r>
            <a:r>
              <a:rPr sz="1700" spc="4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55" dirty="0">
                <a:solidFill>
                  <a:srgbClr val="2B72B5"/>
                </a:solidFill>
                <a:latin typeface="Verdana"/>
                <a:cs typeface="Verdana"/>
              </a:rPr>
              <a:t>MODELO</a:t>
            </a:r>
            <a:r>
              <a:rPr sz="1700" spc="4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2B72B5"/>
                </a:solidFill>
                <a:latin typeface="Verdana"/>
                <a:cs typeface="Verdana"/>
              </a:rPr>
              <a:t>RECONOCIDO</a:t>
            </a:r>
            <a:r>
              <a:rPr sz="1700" spc="4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105" dirty="0">
                <a:solidFill>
                  <a:srgbClr val="2B72B5"/>
                </a:solidFill>
                <a:latin typeface="Verdana"/>
                <a:cs typeface="Verdana"/>
              </a:rPr>
              <a:t>Y </a:t>
            </a:r>
            <a:r>
              <a:rPr sz="1700" spc="70" dirty="0">
                <a:solidFill>
                  <a:srgbClr val="2B72B5"/>
                </a:solidFill>
                <a:latin typeface="Verdana"/>
                <a:cs typeface="Verdana"/>
              </a:rPr>
              <a:t>VALORADO</a:t>
            </a:r>
            <a:r>
              <a:rPr sz="1700" spc="-7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80" dirty="0">
                <a:solidFill>
                  <a:srgbClr val="2B72B5"/>
                </a:solidFill>
                <a:latin typeface="Verdana"/>
                <a:cs typeface="Verdana"/>
              </a:rPr>
              <a:t>POR</a:t>
            </a:r>
            <a:r>
              <a:rPr sz="1700" spc="-7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2B72B5"/>
                </a:solidFill>
                <a:latin typeface="Verdana"/>
                <a:cs typeface="Verdana"/>
              </a:rPr>
              <a:t>CIUDADANOS </a:t>
            </a:r>
            <a:r>
              <a:rPr sz="1700" spc="155" dirty="0">
                <a:solidFill>
                  <a:srgbClr val="2B72B5"/>
                </a:solidFill>
                <a:latin typeface="Verdana"/>
                <a:cs typeface="Verdana"/>
              </a:rPr>
              <a:t>Y</a:t>
            </a:r>
            <a:r>
              <a:rPr sz="1700" spc="-90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2B72B5"/>
                </a:solidFill>
                <a:latin typeface="Verdana"/>
                <a:cs typeface="Verdana"/>
              </a:rPr>
              <a:t>EMPRESAS</a:t>
            </a:r>
            <a:endParaRPr sz="1700" dirty="0">
              <a:latin typeface="Verdana"/>
              <a:cs typeface="Verdana"/>
            </a:endParaRPr>
          </a:p>
          <a:p>
            <a:pPr marL="12700" marR="24130">
              <a:lnSpc>
                <a:spcPct val="100000"/>
              </a:lnSpc>
              <a:spcBef>
                <a:spcPts val="605"/>
              </a:spcBef>
            </a:pP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Todos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los</a:t>
            </a:r>
            <a:r>
              <a:rPr sz="1100" b="1" spc="12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ciudadanos</a:t>
            </a:r>
            <a:r>
              <a:rPr sz="1100" b="1" spc="12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tendrán</a:t>
            </a:r>
            <a:r>
              <a:rPr sz="1100" b="1" spc="12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acceso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a</a:t>
            </a:r>
            <a:r>
              <a:rPr sz="1100" b="1" spc="12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1C2D72"/>
                </a:solidFill>
                <a:latin typeface="Arial"/>
                <a:cs typeface="Arial"/>
              </a:rPr>
              <a:t>una</a:t>
            </a:r>
            <a:r>
              <a:rPr sz="1100" b="1" spc="50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50" dirty="0">
                <a:solidFill>
                  <a:srgbClr val="1C2D72"/>
                </a:solidFill>
                <a:latin typeface="Arial"/>
                <a:cs typeface="Arial"/>
              </a:rPr>
              <a:t>oferta</a:t>
            </a:r>
            <a:r>
              <a:rPr sz="1100" b="1" spc="7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60" dirty="0">
                <a:solidFill>
                  <a:srgbClr val="1C2D72"/>
                </a:solidFill>
                <a:latin typeface="Arial"/>
                <a:cs typeface="Arial"/>
              </a:rPr>
              <a:t>de</a:t>
            </a:r>
            <a:r>
              <a:rPr sz="1100" b="1" spc="7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formación,</a:t>
            </a:r>
            <a:r>
              <a:rPr sz="1100" b="1" spc="7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compatible</a:t>
            </a:r>
            <a:r>
              <a:rPr sz="1100" b="1" spc="7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con</a:t>
            </a:r>
            <a:r>
              <a:rPr sz="1100" b="1" spc="7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su</a:t>
            </a:r>
            <a:r>
              <a:rPr sz="1100" b="1" spc="7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situación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personal</a:t>
            </a:r>
            <a:r>
              <a:rPr sz="1100" b="1" spc="15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50" dirty="0">
                <a:solidFill>
                  <a:srgbClr val="1C2D72"/>
                </a:solidFill>
                <a:latin typeface="Arial"/>
                <a:cs typeface="Arial"/>
              </a:rPr>
              <a:t>o</a:t>
            </a:r>
            <a:r>
              <a:rPr sz="1100" b="1" spc="15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laboral</a:t>
            </a:r>
            <a:r>
              <a:rPr sz="1100" b="1" spc="15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que</a:t>
            </a:r>
            <a:r>
              <a:rPr sz="1100" b="1" spc="15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les</a:t>
            </a:r>
            <a:r>
              <a:rPr sz="1100" b="1" spc="15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permita: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1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Adquirir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nuevas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competencias.</a:t>
            </a:r>
            <a:endParaRPr sz="11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1C2D72"/>
              </a:buClr>
              <a:buFont typeface="Verdana"/>
              <a:buChar char="•"/>
            </a:pPr>
            <a:endParaRPr sz="1100" dirty="0">
              <a:latin typeface="Verdana"/>
              <a:cs typeface="Verdana"/>
            </a:endParaRPr>
          </a:p>
          <a:p>
            <a:pPr marL="241300" marR="655955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Mantener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actualizada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1C2D72"/>
                </a:solidFill>
                <a:latin typeface="Verdana"/>
                <a:cs typeface="Verdana"/>
              </a:rPr>
              <a:t>su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competencia profesional.</a:t>
            </a:r>
            <a:endParaRPr sz="11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1C2D72"/>
              </a:buClr>
              <a:buFont typeface="Verdana"/>
              <a:buChar char="•"/>
            </a:pPr>
            <a:endParaRPr sz="1100" dirty="0">
              <a:latin typeface="Verdana"/>
              <a:cs typeface="Verdana"/>
            </a:endParaRPr>
          </a:p>
          <a:p>
            <a:pPr marL="241300" marR="739140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Ascender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especialización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su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cualificación.</a:t>
            </a:r>
            <a:endParaRPr sz="11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1C2D72"/>
              </a:buClr>
              <a:buFont typeface="Verdana"/>
              <a:buChar char="•"/>
            </a:pPr>
            <a:endParaRPr sz="1100" dirty="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Progresar</a:t>
            </a:r>
            <a:r>
              <a:rPr sz="1100" spc="-6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6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el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Sistema</a:t>
            </a:r>
            <a:r>
              <a:rPr sz="1100" spc="-6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Educativo</a:t>
            </a:r>
            <a:r>
              <a:rPr sz="1100" spc="-6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y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Formativo.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7" name="table">
            <a:extLst>
              <a:ext uri="{FF2B5EF4-FFF2-40B4-BE49-F238E27FC236}">
                <a16:creationId xmlns:a16="http://schemas.microsoft.com/office/drawing/2014/main" id="{10F84CE6-2936-CD94-8891-E565174C4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7170" y="2097741"/>
            <a:ext cx="3716341" cy="3831439"/>
          </a:xfrm>
          <a:prstGeom prst="rect">
            <a:avLst/>
          </a:prstGeom>
        </p:spPr>
      </p:pic>
      <p:grpSp>
        <p:nvGrpSpPr>
          <p:cNvPr id="9" name="object 6">
            <a:extLst>
              <a:ext uri="{FF2B5EF4-FFF2-40B4-BE49-F238E27FC236}">
                <a16:creationId xmlns:a16="http://schemas.microsoft.com/office/drawing/2014/main" id="{908B6B20-FD1A-A665-DAC6-22E5394183ED}"/>
              </a:ext>
            </a:extLst>
          </p:cNvPr>
          <p:cNvGrpSpPr/>
          <p:nvPr/>
        </p:nvGrpSpPr>
        <p:grpSpPr>
          <a:xfrm>
            <a:off x="6368858" y="3034635"/>
            <a:ext cx="588010" cy="2143959"/>
            <a:chOff x="4961995" y="4660049"/>
            <a:chExt cx="588010" cy="2143959"/>
          </a:xfrm>
        </p:grpSpPr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5EBA7233-E0AC-4BBF-AB5A-F5901669AB26}"/>
                </a:ext>
              </a:extLst>
            </p:cNvPr>
            <p:cNvSpPr/>
            <p:nvPr/>
          </p:nvSpPr>
          <p:spPr>
            <a:xfrm>
              <a:off x="4961995" y="5697344"/>
              <a:ext cx="588010" cy="588010"/>
            </a:xfrm>
            <a:custGeom>
              <a:avLst/>
              <a:gdLst/>
              <a:ahLst/>
              <a:cxnLst/>
              <a:rect l="l" t="t" r="r" b="b"/>
              <a:pathLst>
                <a:path w="588010" h="588010">
                  <a:moveTo>
                    <a:pt x="294004" y="0"/>
                  </a:moveTo>
                  <a:lnTo>
                    <a:pt x="246317" y="3848"/>
                  </a:lnTo>
                  <a:lnTo>
                    <a:pt x="201078" y="14989"/>
                  </a:lnTo>
                  <a:lnTo>
                    <a:pt x="158894" y="32817"/>
                  </a:lnTo>
                  <a:lnTo>
                    <a:pt x="120371" y="56728"/>
                  </a:lnTo>
                  <a:lnTo>
                    <a:pt x="86113" y="86115"/>
                  </a:lnTo>
                  <a:lnTo>
                    <a:pt x="56727" y="120374"/>
                  </a:lnTo>
                  <a:lnTo>
                    <a:pt x="32817" y="158899"/>
                  </a:lnTo>
                  <a:lnTo>
                    <a:pt x="14989" y="201085"/>
                  </a:lnTo>
                  <a:lnTo>
                    <a:pt x="3848" y="246326"/>
                  </a:lnTo>
                  <a:lnTo>
                    <a:pt x="0" y="294017"/>
                  </a:lnTo>
                  <a:lnTo>
                    <a:pt x="3848" y="341705"/>
                  </a:lnTo>
                  <a:lnTo>
                    <a:pt x="14989" y="386942"/>
                  </a:lnTo>
                  <a:lnTo>
                    <a:pt x="32817" y="429124"/>
                  </a:lnTo>
                  <a:lnTo>
                    <a:pt x="56727" y="467646"/>
                  </a:lnTo>
                  <a:lnTo>
                    <a:pt x="86113" y="501902"/>
                  </a:lnTo>
                  <a:lnTo>
                    <a:pt x="120371" y="531287"/>
                  </a:lnTo>
                  <a:lnTo>
                    <a:pt x="158894" y="555195"/>
                  </a:lnTo>
                  <a:lnTo>
                    <a:pt x="201078" y="573022"/>
                  </a:lnTo>
                  <a:lnTo>
                    <a:pt x="246317" y="584162"/>
                  </a:lnTo>
                  <a:lnTo>
                    <a:pt x="294004" y="588010"/>
                  </a:lnTo>
                  <a:lnTo>
                    <a:pt x="341692" y="584162"/>
                  </a:lnTo>
                  <a:lnTo>
                    <a:pt x="386931" y="573022"/>
                  </a:lnTo>
                  <a:lnTo>
                    <a:pt x="429115" y="555195"/>
                  </a:lnTo>
                  <a:lnTo>
                    <a:pt x="467638" y="531287"/>
                  </a:lnTo>
                  <a:lnTo>
                    <a:pt x="501896" y="501902"/>
                  </a:lnTo>
                  <a:lnTo>
                    <a:pt x="531282" y="467646"/>
                  </a:lnTo>
                  <a:lnTo>
                    <a:pt x="555192" y="429124"/>
                  </a:lnTo>
                  <a:lnTo>
                    <a:pt x="573020" y="386942"/>
                  </a:lnTo>
                  <a:lnTo>
                    <a:pt x="584161" y="341705"/>
                  </a:lnTo>
                  <a:lnTo>
                    <a:pt x="588009" y="294017"/>
                  </a:lnTo>
                  <a:lnTo>
                    <a:pt x="584161" y="246326"/>
                  </a:lnTo>
                  <a:lnTo>
                    <a:pt x="573020" y="201085"/>
                  </a:lnTo>
                  <a:lnTo>
                    <a:pt x="555192" y="158899"/>
                  </a:lnTo>
                  <a:lnTo>
                    <a:pt x="531282" y="120374"/>
                  </a:lnTo>
                  <a:lnTo>
                    <a:pt x="501896" y="86115"/>
                  </a:lnTo>
                  <a:lnTo>
                    <a:pt x="467638" y="56728"/>
                  </a:lnTo>
                  <a:lnTo>
                    <a:pt x="429115" y="32817"/>
                  </a:lnTo>
                  <a:lnTo>
                    <a:pt x="386931" y="14989"/>
                  </a:lnTo>
                  <a:lnTo>
                    <a:pt x="341692" y="3848"/>
                  </a:lnTo>
                  <a:lnTo>
                    <a:pt x="294004" y="0"/>
                  </a:lnTo>
                  <a:close/>
                </a:path>
              </a:pathLst>
            </a:custGeom>
            <a:solidFill>
              <a:srgbClr val="E2442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E066CF6E-2F5E-8A44-BC46-8C06C8693F16}"/>
                </a:ext>
              </a:extLst>
            </p:cNvPr>
            <p:cNvSpPr/>
            <p:nvPr/>
          </p:nvSpPr>
          <p:spPr>
            <a:xfrm>
              <a:off x="4961995" y="4660049"/>
              <a:ext cx="588010" cy="588010"/>
            </a:xfrm>
            <a:custGeom>
              <a:avLst/>
              <a:gdLst/>
              <a:ahLst/>
              <a:cxnLst/>
              <a:rect l="l" t="t" r="r" b="b"/>
              <a:pathLst>
                <a:path w="588010" h="588010">
                  <a:moveTo>
                    <a:pt x="294004" y="0"/>
                  </a:moveTo>
                  <a:lnTo>
                    <a:pt x="246317" y="3848"/>
                  </a:lnTo>
                  <a:lnTo>
                    <a:pt x="201078" y="14989"/>
                  </a:lnTo>
                  <a:lnTo>
                    <a:pt x="158894" y="32817"/>
                  </a:lnTo>
                  <a:lnTo>
                    <a:pt x="120371" y="56728"/>
                  </a:lnTo>
                  <a:lnTo>
                    <a:pt x="86113" y="86115"/>
                  </a:lnTo>
                  <a:lnTo>
                    <a:pt x="56727" y="120374"/>
                  </a:lnTo>
                  <a:lnTo>
                    <a:pt x="32817" y="158899"/>
                  </a:lnTo>
                  <a:lnTo>
                    <a:pt x="14989" y="201085"/>
                  </a:lnTo>
                  <a:lnTo>
                    <a:pt x="3848" y="246326"/>
                  </a:lnTo>
                  <a:lnTo>
                    <a:pt x="0" y="294017"/>
                  </a:lnTo>
                  <a:lnTo>
                    <a:pt x="3848" y="341705"/>
                  </a:lnTo>
                  <a:lnTo>
                    <a:pt x="14989" y="386942"/>
                  </a:lnTo>
                  <a:lnTo>
                    <a:pt x="32817" y="429124"/>
                  </a:lnTo>
                  <a:lnTo>
                    <a:pt x="56727" y="467646"/>
                  </a:lnTo>
                  <a:lnTo>
                    <a:pt x="86113" y="501902"/>
                  </a:lnTo>
                  <a:lnTo>
                    <a:pt x="120371" y="531287"/>
                  </a:lnTo>
                  <a:lnTo>
                    <a:pt x="158894" y="555195"/>
                  </a:lnTo>
                  <a:lnTo>
                    <a:pt x="201078" y="573022"/>
                  </a:lnTo>
                  <a:lnTo>
                    <a:pt x="246317" y="584162"/>
                  </a:lnTo>
                  <a:lnTo>
                    <a:pt x="294004" y="588010"/>
                  </a:lnTo>
                  <a:lnTo>
                    <a:pt x="341692" y="584162"/>
                  </a:lnTo>
                  <a:lnTo>
                    <a:pt x="386931" y="573022"/>
                  </a:lnTo>
                  <a:lnTo>
                    <a:pt x="429115" y="555195"/>
                  </a:lnTo>
                  <a:lnTo>
                    <a:pt x="467638" y="531287"/>
                  </a:lnTo>
                  <a:lnTo>
                    <a:pt x="501896" y="501902"/>
                  </a:lnTo>
                  <a:lnTo>
                    <a:pt x="531282" y="467646"/>
                  </a:lnTo>
                  <a:lnTo>
                    <a:pt x="555192" y="429124"/>
                  </a:lnTo>
                  <a:lnTo>
                    <a:pt x="573020" y="386942"/>
                  </a:lnTo>
                  <a:lnTo>
                    <a:pt x="584161" y="341705"/>
                  </a:lnTo>
                  <a:lnTo>
                    <a:pt x="588009" y="294017"/>
                  </a:lnTo>
                  <a:lnTo>
                    <a:pt x="584161" y="246326"/>
                  </a:lnTo>
                  <a:lnTo>
                    <a:pt x="573020" y="201085"/>
                  </a:lnTo>
                  <a:lnTo>
                    <a:pt x="555192" y="158899"/>
                  </a:lnTo>
                  <a:lnTo>
                    <a:pt x="531282" y="120374"/>
                  </a:lnTo>
                  <a:lnTo>
                    <a:pt x="501896" y="86115"/>
                  </a:lnTo>
                  <a:lnTo>
                    <a:pt x="467638" y="56728"/>
                  </a:lnTo>
                  <a:lnTo>
                    <a:pt x="429115" y="32817"/>
                  </a:lnTo>
                  <a:lnTo>
                    <a:pt x="386931" y="14989"/>
                  </a:lnTo>
                  <a:lnTo>
                    <a:pt x="341692" y="3848"/>
                  </a:lnTo>
                  <a:lnTo>
                    <a:pt x="294004" y="0"/>
                  </a:lnTo>
                  <a:close/>
                </a:path>
              </a:pathLst>
            </a:custGeom>
            <a:solidFill>
              <a:srgbClr val="F4B53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F60C30D6-D861-B6C4-EFFF-82C64C1B7281}"/>
                </a:ext>
              </a:extLst>
            </p:cNvPr>
            <p:cNvSpPr/>
            <p:nvPr/>
          </p:nvSpPr>
          <p:spPr>
            <a:xfrm>
              <a:off x="4961995" y="5178703"/>
              <a:ext cx="588010" cy="588010"/>
            </a:xfrm>
            <a:custGeom>
              <a:avLst/>
              <a:gdLst/>
              <a:ahLst/>
              <a:cxnLst/>
              <a:rect l="l" t="t" r="r" b="b"/>
              <a:pathLst>
                <a:path w="588010" h="588010">
                  <a:moveTo>
                    <a:pt x="294004" y="0"/>
                  </a:moveTo>
                  <a:lnTo>
                    <a:pt x="246317" y="3848"/>
                  </a:lnTo>
                  <a:lnTo>
                    <a:pt x="201078" y="14989"/>
                  </a:lnTo>
                  <a:lnTo>
                    <a:pt x="158894" y="32817"/>
                  </a:lnTo>
                  <a:lnTo>
                    <a:pt x="120371" y="56728"/>
                  </a:lnTo>
                  <a:lnTo>
                    <a:pt x="86113" y="86115"/>
                  </a:lnTo>
                  <a:lnTo>
                    <a:pt x="56727" y="120374"/>
                  </a:lnTo>
                  <a:lnTo>
                    <a:pt x="32817" y="158899"/>
                  </a:lnTo>
                  <a:lnTo>
                    <a:pt x="14989" y="201085"/>
                  </a:lnTo>
                  <a:lnTo>
                    <a:pt x="3848" y="246326"/>
                  </a:lnTo>
                  <a:lnTo>
                    <a:pt x="0" y="294017"/>
                  </a:lnTo>
                  <a:lnTo>
                    <a:pt x="3848" y="341705"/>
                  </a:lnTo>
                  <a:lnTo>
                    <a:pt x="14989" y="386942"/>
                  </a:lnTo>
                  <a:lnTo>
                    <a:pt x="32817" y="429124"/>
                  </a:lnTo>
                  <a:lnTo>
                    <a:pt x="56727" y="467646"/>
                  </a:lnTo>
                  <a:lnTo>
                    <a:pt x="86113" y="501902"/>
                  </a:lnTo>
                  <a:lnTo>
                    <a:pt x="120371" y="531287"/>
                  </a:lnTo>
                  <a:lnTo>
                    <a:pt x="158894" y="555195"/>
                  </a:lnTo>
                  <a:lnTo>
                    <a:pt x="201078" y="573022"/>
                  </a:lnTo>
                  <a:lnTo>
                    <a:pt x="246317" y="584162"/>
                  </a:lnTo>
                  <a:lnTo>
                    <a:pt x="294004" y="588009"/>
                  </a:lnTo>
                  <a:lnTo>
                    <a:pt x="341692" y="584162"/>
                  </a:lnTo>
                  <a:lnTo>
                    <a:pt x="386931" y="573022"/>
                  </a:lnTo>
                  <a:lnTo>
                    <a:pt x="429115" y="555195"/>
                  </a:lnTo>
                  <a:lnTo>
                    <a:pt x="467638" y="531287"/>
                  </a:lnTo>
                  <a:lnTo>
                    <a:pt x="501896" y="501902"/>
                  </a:lnTo>
                  <a:lnTo>
                    <a:pt x="531282" y="467646"/>
                  </a:lnTo>
                  <a:lnTo>
                    <a:pt x="555192" y="429124"/>
                  </a:lnTo>
                  <a:lnTo>
                    <a:pt x="573020" y="386942"/>
                  </a:lnTo>
                  <a:lnTo>
                    <a:pt x="584161" y="341705"/>
                  </a:lnTo>
                  <a:lnTo>
                    <a:pt x="588009" y="294017"/>
                  </a:lnTo>
                  <a:lnTo>
                    <a:pt x="584161" y="246326"/>
                  </a:lnTo>
                  <a:lnTo>
                    <a:pt x="573020" y="201085"/>
                  </a:lnTo>
                  <a:lnTo>
                    <a:pt x="555192" y="158899"/>
                  </a:lnTo>
                  <a:lnTo>
                    <a:pt x="531282" y="120374"/>
                  </a:lnTo>
                  <a:lnTo>
                    <a:pt x="501896" y="86115"/>
                  </a:lnTo>
                  <a:lnTo>
                    <a:pt x="467638" y="56728"/>
                  </a:lnTo>
                  <a:lnTo>
                    <a:pt x="429115" y="32817"/>
                  </a:lnTo>
                  <a:lnTo>
                    <a:pt x="386931" y="14989"/>
                  </a:lnTo>
                  <a:lnTo>
                    <a:pt x="341692" y="3848"/>
                  </a:lnTo>
                  <a:lnTo>
                    <a:pt x="294004" y="0"/>
                  </a:lnTo>
                  <a:close/>
                </a:path>
              </a:pathLst>
            </a:custGeom>
            <a:solidFill>
              <a:srgbClr val="21A09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F31F4C78-B640-275E-866A-F21C8F24CD18}"/>
                </a:ext>
              </a:extLst>
            </p:cNvPr>
            <p:cNvSpPr/>
            <p:nvPr/>
          </p:nvSpPr>
          <p:spPr>
            <a:xfrm>
              <a:off x="4961995" y="6215998"/>
              <a:ext cx="588010" cy="588010"/>
            </a:xfrm>
            <a:custGeom>
              <a:avLst/>
              <a:gdLst/>
              <a:ahLst/>
              <a:cxnLst/>
              <a:rect l="l" t="t" r="r" b="b"/>
              <a:pathLst>
                <a:path w="588010" h="588009">
                  <a:moveTo>
                    <a:pt x="294004" y="0"/>
                  </a:moveTo>
                  <a:lnTo>
                    <a:pt x="246317" y="3848"/>
                  </a:lnTo>
                  <a:lnTo>
                    <a:pt x="201078" y="14989"/>
                  </a:lnTo>
                  <a:lnTo>
                    <a:pt x="158894" y="32817"/>
                  </a:lnTo>
                  <a:lnTo>
                    <a:pt x="120371" y="56728"/>
                  </a:lnTo>
                  <a:lnTo>
                    <a:pt x="86113" y="86115"/>
                  </a:lnTo>
                  <a:lnTo>
                    <a:pt x="56727" y="120374"/>
                  </a:lnTo>
                  <a:lnTo>
                    <a:pt x="32817" y="158899"/>
                  </a:lnTo>
                  <a:lnTo>
                    <a:pt x="14989" y="201085"/>
                  </a:lnTo>
                  <a:lnTo>
                    <a:pt x="3848" y="246326"/>
                  </a:lnTo>
                  <a:lnTo>
                    <a:pt x="0" y="294017"/>
                  </a:lnTo>
                  <a:lnTo>
                    <a:pt x="3848" y="341705"/>
                  </a:lnTo>
                  <a:lnTo>
                    <a:pt x="14989" y="386942"/>
                  </a:lnTo>
                  <a:lnTo>
                    <a:pt x="32817" y="429124"/>
                  </a:lnTo>
                  <a:lnTo>
                    <a:pt x="56727" y="467646"/>
                  </a:lnTo>
                  <a:lnTo>
                    <a:pt x="86113" y="501902"/>
                  </a:lnTo>
                  <a:lnTo>
                    <a:pt x="120371" y="531287"/>
                  </a:lnTo>
                  <a:lnTo>
                    <a:pt x="158894" y="555195"/>
                  </a:lnTo>
                  <a:lnTo>
                    <a:pt x="201078" y="573022"/>
                  </a:lnTo>
                  <a:lnTo>
                    <a:pt x="246317" y="584162"/>
                  </a:lnTo>
                  <a:lnTo>
                    <a:pt x="294004" y="588009"/>
                  </a:lnTo>
                  <a:lnTo>
                    <a:pt x="341692" y="584162"/>
                  </a:lnTo>
                  <a:lnTo>
                    <a:pt x="386931" y="573022"/>
                  </a:lnTo>
                  <a:lnTo>
                    <a:pt x="429115" y="555195"/>
                  </a:lnTo>
                  <a:lnTo>
                    <a:pt x="467638" y="531287"/>
                  </a:lnTo>
                  <a:lnTo>
                    <a:pt x="501896" y="501902"/>
                  </a:lnTo>
                  <a:lnTo>
                    <a:pt x="531282" y="467646"/>
                  </a:lnTo>
                  <a:lnTo>
                    <a:pt x="555192" y="429124"/>
                  </a:lnTo>
                  <a:lnTo>
                    <a:pt x="573020" y="386942"/>
                  </a:lnTo>
                  <a:lnTo>
                    <a:pt x="584161" y="341705"/>
                  </a:lnTo>
                  <a:lnTo>
                    <a:pt x="588009" y="294017"/>
                  </a:lnTo>
                  <a:lnTo>
                    <a:pt x="584161" y="246326"/>
                  </a:lnTo>
                  <a:lnTo>
                    <a:pt x="573020" y="201085"/>
                  </a:lnTo>
                  <a:lnTo>
                    <a:pt x="555192" y="158899"/>
                  </a:lnTo>
                  <a:lnTo>
                    <a:pt x="531282" y="120374"/>
                  </a:lnTo>
                  <a:lnTo>
                    <a:pt x="501896" y="86115"/>
                  </a:lnTo>
                  <a:lnTo>
                    <a:pt x="467638" y="56728"/>
                  </a:lnTo>
                  <a:lnTo>
                    <a:pt x="429115" y="32817"/>
                  </a:lnTo>
                  <a:lnTo>
                    <a:pt x="386931" y="14989"/>
                  </a:lnTo>
                  <a:lnTo>
                    <a:pt x="341692" y="3848"/>
                  </a:lnTo>
                  <a:lnTo>
                    <a:pt x="294004" y="0"/>
                  </a:lnTo>
                  <a:close/>
                </a:path>
              </a:pathLst>
            </a:custGeom>
            <a:solidFill>
              <a:srgbClr val="1C2D7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0" name="object 11">
            <a:extLst>
              <a:ext uri="{FF2B5EF4-FFF2-40B4-BE49-F238E27FC236}">
                <a16:creationId xmlns:a16="http://schemas.microsoft.com/office/drawing/2014/main" id="{519078F1-7B79-D5F5-CC03-4C322777F8D4}"/>
              </a:ext>
            </a:extLst>
          </p:cNvPr>
          <p:cNvSpPr txBox="1"/>
          <p:nvPr/>
        </p:nvSpPr>
        <p:spPr>
          <a:xfrm>
            <a:off x="6286881" y="3239744"/>
            <a:ext cx="7524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E2442D"/>
                </a:solidFill>
                <a:latin typeface="Arial Black"/>
                <a:cs typeface="Arial Black"/>
              </a:rPr>
              <a:t>INCLUSIVO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id="{26B34B38-7FFC-3213-E4FA-72E51DDE5376}"/>
              </a:ext>
            </a:extLst>
          </p:cNvPr>
          <p:cNvSpPr txBox="1"/>
          <p:nvPr/>
        </p:nvSpPr>
        <p:spPr>
          <a:xfrm>
            <a:off x="6096000" y="3758373"/>
            <a:ext cx="1134110" cy="1291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9271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1E5111"/>
                </a:solidFill>
                <a:latin typeface="Arial Black"/>
                <a:cs typeface="Arial Black"/>
              </a:rPr>
              <a:t>PROSPECTIVO</a:t>
            </a:r>
            <a:endParaRPr sz="1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1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00">
              <a:latin typeface="Arial Black"/>
              <a:cs typeface="Arial Black"/>
            </a:endParaRPr>
          </a:p>
          <a:p>
            <a:pPr marL="99695" indent="20955">
              <a:lnSpc>
                <a:spcPct val="100000"/>
              </a:lnSpc>
            </a:pPr>
            <a:r>
              <a:rPr sz="1000" spc="-10" dirty="0">
                <a:solidFill>
                  <a:srgbClr val="F4B53D"/>
                </a:solidFill>
                <a:latin typeface="Arial Black"/>
                <a:cs typeface="Arial Black"/>
              </a:rPr>
              <a:t>INTEGRADOR</a:t>
            </a:r>
            <a:endParaRPr sz="1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1000">
              <a:latin typeface="Arial Black"/>
              <a:cs typeface="Arial Black"/>
            </a:endParaRPr>
          </a:p>
          <a:p>
            <a:pPr marL="12700" marR="5080" indent="86995">
              <a:lnSpc>
                <a:spcPct val="100000"/>
              </a:lnSpc>
            </a:pPr>
            <a:r>
              <a:rPr sz="1000" spc="-70" dirty="0">
                <a:solidFill>
                  <a:srgbClr val="00B2D9"/>
                </a:solidFill>
                <a:latin typeface="Arial Black"/>
                <a:cs typeface="Arial Black"/>
              </a:rPr>
              <a:t>EN</a:t>
            </a:r>
            <a:r>
              <a:rPr sz="1000" spc="-45" dirty="0">
                <a:solidFill>
                  <a:srgbClr val="00B2D9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B2D9"/>
                </a:solidFill>
                <a:latin typeface="Arial Black"/>
                <a:cs typeface="Arial Black"/>
              </a:rPr>
              <a:t>CONTINUA </a:t>
            </a:r>
            <a:r>
              <a:rPr sz="1000" spc="-45" dirty="0">
                <a:solidFill>
                  <a:srgbClr val="00B2D9"/>
                </a:solidFill>
                <a:latin typeface="Arial Black"/>
                <a:cs typeface="Arial Black"/>
              </a:rPr>
              <a:t>ACTUALIZACIÓN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6564961-7D37-4D04-DCA4-8D7C498E7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1568" y="6356352"/>
            <a:ext cx="4751832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D55E475-42F1-A036-984D-2E3D5C6D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5785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50002703"/>
              </p:ext>
            </p:extLst>
          </p:nvPr>
        </p:nvGraphicFramePr>
        <p:xfrm>
          <a:off x="2440996" y="1247596"/>
          <a:ext cx="9773662" cy="4691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redondeado 5"/>
          <p:cNvSpPr/>
          <p:nvPr/>
        </p:nvSpPr>
        <p:spPr>
          <a:xfrm>
            <a:off x="544356" y="2094351"/>
            <a:ext cx="1823447" cy="374663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Catálogo Nacional de Estándares de Competencias Profesionales</a:t>
            </a:r>
            <a:endParaRPr lang="es-ES" sz="1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9056244" y="1980616"/>
            <a:ext cx="3038011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Aprendizaje a lo largo de la vida</a:t>
            </a:r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4291097385"/>
              </p:ext>
            </p:extLst>
          </p:nvPr>
        </p:nvGraphicFramePr>
        <p:xfrm>
          <a:off x="2406042" y="2027019"/>
          <a:ext cx="2666149" cy="244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Elipse 14"/>
          <p:cNvSpPr/>
          <p:nvPr/>
        </p:nvSpPr>
        <p:spPr>
          <a:xfrm>
            <a:off x="4706943" y="4880458"/>
            <a:ext cx="660400" cy="6731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96633"/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/>
          <p:cNvSpPr/>
          <p:nvPr/>
        </p:nvSpPr>
        <p:spPr>
          <a:xfrm>
            <a:off x="6040054" y="4420680"/>
            <a:ext cx="660400" cy="6731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96633"/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/>
          <p:cNvSpPr/>
          <p:nvPr/>
        </p:nvSpPr>
        <p:spPr>
          <a:xfrm>
            <a:off x="6746708" y="3723332"/>
            <a:ext cx="660400" cy="6731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96633"/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/>
          <p:cNvSpPr/>
          <p:nvPr/>
        </p:nvSpPr>
        <p:spPr>
          <a:xfrm>
            <a:off x="7116239" y="2853631"/>
            <a:ext cx="660400" cy="6731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96633"/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/>
          <p:cNvSpPr/>
          <p:nvPr/>
        </p:nvSpPr>
        <p:spPr>
          <a:xfrm>
            <a:off x="7327827" y="1951843"/>
            <a:ext cx="660400" cy="6731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96633"/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Forma libre 27"/>
          <p:cNvSpPr/>
          <p:nvPr/>
        </p:nvSpPr>
        <p:spPr>
          <a:xfrm rot="516377">
            <a:off x="3874208" y="1739096"/>
            <a:ext cx="2986268" cy="3379808"/>
          </a:xfrm>
          <a:custGeom>
            <a:avLst/>
            <a:gdLst>
              <a:gd name="connsiteX0" fmla="*/ 0 w 2986268"/>
              <a:gd name="connsiteY0" fmla="*/ 3379808 h 3379808"/>
              <a:gd name="connsiteX1" fmla="*/ 2152891 w 2986268"/>
              <a:gd name="connsiteY1" fmla="*/ 2523281 h 3379808"/>
              <a:gd name="connsiteX2" fmla="*/ 2986268 w 2986268"/>
              <a:gd name="connsiteY2" fmla="*/ 0 h 337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6268" h="3379808">
                <a:moveTo>
                  <a:pt x="0" y="3379808"/>
                </a:moveTo>
                <a:cubicBezTo>
                  <a:pt x="827590" y="3233195"/>
                  <a:pt x="1655180" y="3086582"/>
                  <a:pt x="2152891" y="2523281"/>
                </a:cubicBezTo>
                <a:cubicBezTo>
                  <a:pt x="2650602" y="1959980"/>
                  <a:pt x="2818435" y="979990"/>
                  <a:pt x="2986268" y="0"/>
                </a:cubicBezTo>
              </a:path>
            </a:pathLst>
          </a:custGeom>
          <a:noFill/>
          <a:ln w="127000">
            <a:solidFill>
              <a:schemeClr val="accent1">
                <a:lumMod val="75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9" name="Rectángulo 28"/>
          <p:cNvSpPr/>
          <p:nvPr/>
        </p:nvSpPr>
        <p:spPr>
          <a:xfrm rot="18765434">
            <a:off x="2622996" y="975565"/>
            <a:ext cx="4201667" cy="353119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Orientación Profesional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E9D06C4-045D-E77C-2B79-87008D56E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7ADD867-77C0-DD99-E5B6-008CCCC7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7360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A2B61F-FDF4-D147-0509-56392EEAF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15" y="643467"/>
            <a:ext cx="10870370" cy="5571066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8EDCD9D-E6E4-D68E-B3E7-DE6717834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89FFAB3-8850-0A00-02EE-4DB21690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53CA7AE-5C5C-6D47-988D-978B50EA8B1E}" type="slidenum">
              <a:rPr lang="en-US" smtClean="0"/>
              <a:pPr defTabSz="914400"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3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0DFA0FD-AB28-4B25-B870-4D2BBC35B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4F153A9-7799-6F30-1DCF-003CBAAE8F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319" r="5443" b="-2"/>
          <a:stretch/>
        </p:blipFill>
        <p:spPr>
          <a:xfrm>
            <a:off x="5833976" y="10"/>
            <a:ext cx="6394152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D628DFB-9CD1-4E2B-8B44-9FDF7E80F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79564" y="0"/>
            <a:ext cx="6648564" cy="6858000"/>
            <a:chOff x="5705128" y="0"/>
            <a:chExt cx="6648564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B07514-66C4-498E-85FA-6CCDFB253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8018" y="0"/>
              <a:ext cx="6485674" cy="6858000"/>
            </a:xfrm>
            <a:custGeom>
              <a:avLst/>
              <a:gdLst>
                <a:gd name="connsiteX0" fmla="*/ 1720317 w 6237794"/>
                <a:gd name="connsiteY0" fmla="*/ 0 h 6858000"/>
                <a:gd name="connsiteX1" fmla="*/ 2433560 w 6237794"/>
                <a:gd name="connsiteY1" fmla="*/ 0 h 6858000"/>
                <a:gd name="connsiteX2" fmla="*/ 2351473 w 6237794"/>
                <a:gd name="connsiteY2" fmla="*/ 41605 h 6858000"/>
                <a:gd name="connsiteX3" fmla="*/ 1473152 w 6237794"/>
                <a:gd name="connsiteY3" fmla="*/ 667521 h 6858000"/>
                <a:gd name="connsiteX4" fmla="*/ 982876 w 6237794"/>
                <a:gd name="connsiteY4" fmla="*/ 1193803 h 6858000"/>
                <a:gd name="connsiteX5" fmla="*/ 595242 w 6237794"/>
                <a:gd name="connsiteY5" fmla="*/ 1798192 h 6858000"/>
                <a:gd name="connsiteX6" fmla="*/ 332174 w 6237794"/>
                <a:gd name="connsiteY6" fmla="*/ 2466315 h 6858000"/>
                <a:gd name="connsiteX7" fmla="*/ 236500 w 6237794"/>
                <a:gd name="connsiteY7" fmla="*/ 3178573 h 6858000"/>
                <a:gd name="connsiteX8" fmla="*/ 276860 w 6237794"/>
                <a:gd name="connsiteY8" fmla="*/ 3527298 h 6858000"/>
                <a:gd name="connsiteX9" fmla="*/ 396054 w 6237794"/>
                <a:gd name="connsiteY9" fmla="*/ 3853520 h 6858000"/>
                <a:gd name="connsiteX10" fmla="*/ 479243 w 6237794"/>
                <a:gd name="connsiteY10" fmla="*/ 4007121 h 6858000"/>
                <a:gd name="connsiteX11" fmla="*/ 574772 w 6237794"/>
                <a:gd name="connsiteY11" fmla="*/ 4155787 h 6858000"/>
                <a:gd name="connsiteX12" fmla="*/ 795447 w 6237794"/>
                <a:gd name="connsiteY12" fmla="*/ 4443100 h 6858000"/>
                <a:gd name="connsiteX13" fmla="*/ 1034270 w 6237794"/>
                <a:gd name="connsiteY13" fmla="*/ 4732591 h 6858000"/>
                <a:gd name="connsiteX14" fmla="*/ 1153028 w 6237794"/>
                <a:gd name="connsiteY14" fmla="*/ 4883725 h 6858000"/>
                <a:gd name="connsiteX15" fmla="*/ 1210084 w 6237794"/>
                <a:gd name="connsiteY15" fmla="*/ 4957912 h 6858000"/>
                <a:gd name="connsiteX16" fmla="*/ 1265979 w 6237794"/>
                <a:gd name="connsiteY16" fmla="*/ 5028906 h 6858000"/>
                <a:gd name="connsiteX17" fmla="*/ 1746238 w 6237794"/>
                <a:gd name="connsiteY17" fmla="*/ 5553590 h 6858000"/>
                <a:gd name="connsiteX18" fmla="*/ 2001611 w 6237794"/>
                <a:gd name="connsiteY18" fmla="*/ 5789654 h 6858000"/>
                <a:gd name="connsiteX19" fmla="*/ 2269035 w 6237794"/>
                <a:gd name="connsiteY19" fmla="*/ 6007280 h 6858000"/>
                <a:gd name="connsiteX20" fmla="*/ 2866455 w 6237794"/>
                <a:gd name="connsiteY20" fmla="*/ 6351505 h 6858000"/>
                <a:gd name="connsiteX21" fmla="*/ 3200661 w 6237794"/>
                <a:gd name="connsiteY21" fmla="*/ 6448777 h 6858000"/>
                <a:gd name="connsiteX22" fmla="*/ 3286318 w 6237794"/>
                <a:gd name="connsiteY22" fmla="*/ 6465908 h 6858000"/>
                <a:gd name="connsiteX23" fmla="*/ 3372701 w 6237794"/>
                <a:gd name="connsiteY23" fmla="*/ 6480281 h 6858000"/>
                <a:gd name="connsiteX24" fmla="*/ 3547063 w 6237794"/>
                <a:gd name="connsiteY24" fmla="*/ 6500896 h 6858000"/>
                <a:gd name="connsiteX25" fmla="*/ 3634753 w 6237794"/>
                <a:gd name="connsiteY25" fmla="*/ 6507575 h 6858000"/>
                <a:gd name="connsiteX26" fmla="*/ 3722733 w 6237794"/>
                <a:gd name="connsiteY26" fmla="*/ 6512221 h 6858000"/>
                <a:gd name="connsiteX27" fmla="*/ 3811003 w 6237794"/>
                <a:gd name="connsiteY27" fmla="*/ 6514253 h 6858000"/>
                <a:gd name="connsiteX28" fmla="*/ 3899418 w 6237794"/>
                <a:gd name="connsiteY28" fmla="*/ 6513817 h 6858000"/>
                <a:gd name="connsiteX29" fmla="*/ 3943698 w 6237794"/>
                <a:gd name="connsiteY29" fmla="*/ 6513381 h 6858000"/>
                <a:gd name="connsiteX30" fmla="*/ 3986381 w 6237794"/>
                <a:gd name="connsiteY30" fmla="*/ 6511495 h 6858000"/>
                <a:gd name="connsiteX31" fmla="*/ 4028919 w 6237794"/>
                <a:gd name="connsiteY31" fmla="*/ 6509317 h 6858000"/>
                <a:gd name="connsiteX32" fmla="*/ 4071312 w 6237794"/>
                <a:gd name="connsiteY32" fmla="*/ 6505833 h 6858000"/>
                <a:gd name="connsiteX33" fmla="*/ 4239432 w 6237794"/>
                <a:gd name="connsiteY33" fmla="*/ 6485072 h 6858000"/>
                <a:gd name="connsiteX34" fmla="*/ 4879826 w 6237794"/>
                <a:gd name="connsiteY34" fmla="*/ 6274849 h 6858000"/>
                <a:gd name="connsiteX35" fmla="*/ 5471439 w 6237794"/>
                <a:gd name="connsiteY35" fmla="*/ 5906235 h 6858000"/>
                <a:gd name="connsiteX36" fmla="*/ 5614877 w 6237794"/>
                <a:gd name="connsiteY36" fmla="*/ 5797930 h 6858000"/>
                <a:gd name="connsiteX37" fmla="*/ 5758316 w 6237794"/>
                <a:gd name="connsiteY37" fmla="*/ 5685995 h 6858000"/>
                <a:gd name="connsiteX38" fmla="*/ 6048824 w 6237794"/>
                <a:gd name="connsiteY38" fmla="*/ 5453705 h 6858000"/>
                <a:gd name="connsiteX39" fmla="*/ 6237794 w 6237794"/>
                <a:gd name="connsiteY39" fmla="*/ 5308644 h 6858000"/>
                <a:gd name="connsiteX40" fmla="*/ 6237794 w 6237794"/>
                <a:gd name="connsiteY40" fmla="*/ 6081399 h 6858000"/>
                <a:gd name="connsiteX41" fmla="*/ 6123011 w 6237794"/>
                <a:gd name="connsiteY41" fmla="*/ 6166399 h 6858000"/>
                <a:gd name="connsiteX42" fmla="*/ 5965925 w 6237794"/>
                <a:gd name="connsiteY42" fmla="*/ 6278479 h 6858000"/>
                <a:gd name="connsiteX43" fmla="*/ 5803903 w 6237794"/>
                <a:gd name="connsiteY43" fmla="*/ 6387364 h 6858000"/>
                <a:gd name="connsiteX44" fmla="*/ 5463744 w 6237794"/>
                <a:gd name="connsiteY44" fmla="*/ 6591780 h 6858000"/>
                <a:gd name="connsiteX45" fmla="*/ 5097888 w 6237794"/>
                <a:gd name="connsiteY45" fmla="*/ 6765562 h 6858000"/>
                <a:gd name="connsiteX46" fmla="*/ 4905602 w 6237794"/>
                <a:gd name="connsiteY46" fmla="*/ 6836446 h 6858000"/>
                <a:gd name="connsiteX47" fmla="*/ 4831447 w 6237794"/>
                <a:gd name="connsiteY47" fmla="*/ 6858000 h 6858000"/>
                <a:gd name="connsiteX48" fmla="*/ 3036485 w 6237794"/>
                <a:gd name="connsiteY48" fmla="*/ 6858000 h 6858000"/>
                <a:gd name="connsiteX49" fmla="*/ 2911533 w 6237794"/>
                <a:gd name="connsiteY49" fmla="*/ 6825558 h 6858000"/>
                <a:gd name="connsiteX50" fmla="*/ 2719386 w 6237794"/>
                <a:gd name="connsiteY50" fmla="*/ 6767158 h 6858000"/>
                <a:gd name="connsiteX51" fmla="*/ 1980415 w 6237794"/>
                <a:gd name="connsiteY51" fmla="*/ 6440210 h 6858000"/>
                <a:gd name="connsiteX52" fmla="*/ 1357588 w 6237794"/>
                <a:gd name="connsiteY52" fmla="*/ 5931206 h 6858000"/>
                <a:gd name="connsiteX53" fmla="*/ 1105118 w 6237794"/>
                <a:gd name="connsiteY53" fmla="*/ 5624874 h 6858000"/>
                <a:gd name="connsiteX54" fmla="*/ 884588 w 6237794"/>
                <a:gd name="connsiteY54" fmla="*/ 5300539 h 6858000"/>
                <a:gd name="connsiteX55" fmla="*/ 833049 w 6237794"/>
                <a:gd name="connsiteY55" fmla="*/ 5217931 h 6858000"/>
                <a:gd name="connsiteX56" fmla="*/ 783833 w 6237794"/>
                <a:gd name="connsiteY56" fmla="*/ 5137791 h 6858000"/>
                <a:gd name="connsiteX57" fmla="*/ 686706 w 6237794"/>
                <a:gd name="connsiteY57" fmla="*/ 4982447 h 6858000"/>
                <a:gd name="connsiteX58" fmla="*/ 485485 w 6237794"/>
                <a:gd name="connsiteY58" fmla="*/ 4665082 h 6858000"/>
                <a:gd name="connsiteX59" fmla="*/ 289055 w 6237794"/>
                <a:gd name="connsiteY59" fmla="*/ 4329568 h 6858000"/>
                <a:gd name="connsiteX60" fmla="*/ 200495 w 6237794"/>
                <a:gd name="connsiteY60" fmla="*/ 4151721 h 6858000"/>
                <a:gd name="connsiteX61" fmla="*/ 125291 w 6237794"/>
                <a:gd name="connsiteY61" fmla="*/ 3965600 h 6858000"/>
                <a:gd name="connsiteX62" fmla="*/ 67654 w 6237794"/>
                <a:gd name="connsiteY62" fmla="*/ 3772509 h 6858000"/>
                <a:gd name="connsiteX63" fmla="*/ 46168 w 6237794"/>
                <a:gd name="connsiteY63" fmla="*/ 3674076 h 6858000"/>
                <a:gd name="connsiteX64" fmla="*/ 36731 w 6237794"/>
                <a:gd name="connsiteY64" fmla="*/ 3624714 h 6858000"/>
                <a:gd name="connsiteX65" fmla="*/ 28891 w 6237794"/>
                <a:gd name="connsiteY65" fmla="*/ 3575208 h 6858000"/>
                <a:gd name="connsiteX66" fmla="*/ 0 w 6237794"/>
                <a:gd name="connsiteY66" fmla="*/ 3178573 h 6858000"/>
                <a:gd name="connsiteX67" fmla="*/ 80575 w 6237794"/>
                <a:gd name="connsiteY67" fmla="*/ 2405774 h 6858000"/>
                <a:gd name="connsiteX68" fmla="*/ 322737 w 6237794"/>
                <a:gd name="connsiteY68" fmla="*/ 1665351 h 6858000"/>
                <a:gd name="connsiteX69" fmla="*/ 1230700 w 6237794"/>
                <a:gd name="connsiteY69" fmla="*/ 407938 h 6858000"/>
                <a:gd name="connsiteX70" fmla="*/ 1521825 w 6237794"/>
                <a:gd name="connsiteY70" fmla="*/ 14944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237794" h="6858000">
                  <a:moveTo>
                    <a:pt x="1720317" y="0"/>
                  </a:moveTo>
                  <a:lnTo>
                    <a:pt x="2433560" y="0"/>
                  </a:lnTo>
                  <a:lnTo>
                    <a:pt x="2351473" y="41605"/>
                  </a:lnTo>
                  <a:cubicBezTo>
                    <a:pt x="2036528" y="216271"/>
                    <a:pt x="1740794" y="426339"/>
                    <a:pt x="1473152" y="667521"/>
                  </a:cubicBezTo>
                  <a:cubicBezTo>
                    <a:pt x="1295305" y="828818"/>
                    <a:pt x="1130525" y="1004777"/>
                    <a:pt x="982876" y="1193803"/>
                  </a:cubicBezTo>
                  <a:cubicBezTo>
                    <a:pt x="834936" y="1382538"/>
                    <a:pt x="704418" y="1584921"/>
                    <a:pt x="595242" y="1798192"/>
                  </a:cubicBezTo>
                  <a:cubicBezTo>
                    <a:pt x="486066" y="2011317"/>
                    <a:pt x="395183" y="2234461"/>
                    <a:pt x="332174" y="2466315"/>
                  </a:cubicBezTo>
                  <a:cubicBezTo>
                    <a:pt x="269166" y="2697588"/>
                    <a:pt x="236355" y="2938008"/>
                    <a:pt x="236500" y="3178573"/>
                  </a:cubicBezTo>
                  <a:cubicBezTo>
                    <a:pt x="237807" y="3296751"/>
                    <a:pt x="249421" y="3414057"/>
                    <a:pt x="276860" y="3527298"/>
                  </a:cubicBezTo>
                  <a:cubicBezTo>
                    <a:pt x="303864" y="3640684"/>
                    <a:pt x="345821" y="3749135"/>
                    <a:pt x="396054" y="3853520"/>
                  </a:cubicBezTo>
                  <a:cubicBezTo>
                    <a:pt x="421461" y="3905640"/>
                    <a:pt x="449626" y="3956743"/>
                    <a:pt x="479243" y="4007121"/>
                  </a:cubicBezTo>
                  <a:cubicBezTo>
                    <a:pt x="509295" y="4057354"/>
                    <a:pt x="541380" y="4106861"/>
                    <a:pt x="574772" y="4155787"/>
                  </a:cubicBezTo>
                  <a:cubicBezTo>
                    <a:pt x="642426" y="4253348"/>
                    <a:pt x="717630" y="4348007"/>
                    <a:pt x="795447" y="4443100"/>
                  </a:cubicBezTo>
                  <a:cubicBezTo>
                    <a:pt x="873264" y="4538339"/>
                    <a:pt x="954565" y="4633577"/>
                    <a:pt x="1034270" y="4732591"/>
                  </a:cubicBezTo>
                  <a:cubicBezTo>
                    <a:pt x="1074195" y="4781952"/>
                    <a:pt x="1113684" y="4832476"/>
                    <a:pt x="1153028" y="4883725"/>
                  </a:cubicBezTo>
                  <a:lnTo>
                    <a:pt x="1210084" y="4957912"/>
                  </a:lnTo>
                  <a:cubicBezTo>
                    <a:pt x="1228813" y="4981576"/>
                    <a:pt x="1246670" y="5005822"/>
                    <a:pt x="1265979" y="5028906"/>
                  </a:cubicBezTo>
                  <a:cubicBezTo>
                    <a:pt x="1416677" y="5216770"/>
                    <a:pt x="1580151" y="5389681"/>
                    <a:pt x="1746238" y="5553590"/>
                  </a:cubicBezTo>
                  <a:cubicBezTo>
                    <a:pt x="1829717" y="5635182"/>
                    <a:pt x="1914648" y="5714015"/>
                    <a:pt x="2001611" y="5789654"/>
                  </a:cubicBezTo>
                  <a:cubicBezTo>
                    <a:pt x="2088575" y="5865293"/>
                    <a:pt x="2177135" y="5938465"/>
                    <a:pt x="2269035" y="6007280"/>
                  </a:cubicBezTo>
                  <a:cubicBezTo>
                    <a:pt x="2452108" y="6145202"/>
                    <a:pt x="2649554" y="6268461"/>
                    <a:pt x="2866455" y="6351505"/>
                  </a:cubicBezTo>
                  <a:cubicBezTo>
                    <a:pt x="2974615" y="6393027"/>
                    <a:pt x="3086694" y="6424821"/>
                    <a:pt x="3200661" y="6448777"/>
                  </a:cubicBezTo>
                  <a:cubicBezTo>
                    <a:pt x="3229262" y="6454438"/>
                    <a:pt x="3257572" y="6460971"/>
                    <a:pt x="3286318" y="6465908"/>
                  </a:cubicBezTo>
                  <a:lnTo>
                    <a:pt x="3372701" y="6480281"/>
                  </a:lnTo>
                  <a:cubicBezTo>
                    <a:pt x="3430628" y="6487975"/>
                    <a:pt x="3488556" y="6496106"/>
                    <a:pt x="3547063" y="6500896"/>
                  </a:cubicBezTo>
                  <a:cubicBezTo>
                    <a:pt x="3576245" y="6503654"/>
                    <a:pt x="3605426" y="6506268"/>
                    <a:pt x="3634753" y="6507575"/>
                  </a:cubicBezTo>
                  <a:cubicBezTo>
                    <a:pt x="3664079" y="6509026"/>
                    <a:pt x="3693261" y="6511350"/>
                    <a:pt x="3722733" y="6512221"/>
                  </a:cubicBezTo>
                  <a:lnTo>
                    <a:pt x="3811003" y="6514253"/>
                  </a:lnTo>
                  <a:cubicBezTo>
                    <a:pt x="3840329" y="6514979"/>
                    <a:pt x="3869946" y="6513963"/>
                    <a:pt x="3899418" y="6513817"/>
                  </a:cubicBezTo>
                  <a:lnTo>
                    <a:pt x="3943698" y="6513381"/>
                  </a:lnTo>
                  <a:cubicBezTo>
                    <a:pt x="3958071" y="6512946"/>
                    <a:pt x="3972154" y="6512075"/>
                    <a:pt x="3986381" y="6511495"/>
                  </a:cubicBezTo>
                  <a:cubicBezTo>
                    <a:pt x="4000609" y="6510768"/>
                    <a:pt x="4014837" y="6510333"/>
                    <a:pt x="4028919" y="6509317"/>
                  </a:cubicBezTo>
                  <a:lnTo>
                    <a:pt x="4071312" y="6505833"/>
                  </a:lnTo>
                  <a:cubicBezTo>
                    <a:pt x="4127788" y="6501332"/>
                    <a:pt x="4183828" y="6493782"/>
                    <a:pt x="4239432" y="6485072"/>
                  </a:cubicBezTo>
                  <a:cubicBezTo>
                    <a:pt x="4461994" y="6448195"/>
                    <a:pt x="4675992" y="6376041"/>
                    <a:pt x="4879826" y="6274849"/>
                  </a:cubicBezTo>
                  <a:cubicBezTo>
                    <a:pt x="5084386" y="6174820"/>
                    <a:pt x="5279074" y="6046770"/>
                    <a:pt x="5471439" y="5906235"/>
                  </a:cubicBezTo>
                  <a:cubicBezTo>
                    <a:pt x="5519494" y="5871246"/>
                    <a:pt x="5567258" y="5834806"/>
                    <a:pt x="5614877" y="5797930"/>
                  </a:cubicBezTo>
                  <a:cubicBezTo>
                    <a:pt x="5662787" y="5761199"/>
                    <a:pt x="5710551" y="5723887"/>
                    <a:pt x="5758316" y="5685995"/>
                  </a:cubicBezTo>
                  <a:lnTo>
                    <a:pt x="6048824" y="5453705"/>
                  </a:lnTo>
                  <a:lnTo>
                    <a:pt x="6237794" y="5308644"/>
                  </a:lnTo>
                  <a:lnTo>
                    <a:pt x="6237794" y="6081399"/>
                  </a:lnTo>
                  <a:lnTo>
                    <a:pt x="6123011" y="6166399"/>
                  </a:lnTo>
                  <a:cubicBezTo>
                    <a:pt x="6071326" y="6204001"/>
                    <a:pt x="6019061" y="6241458"/>
                    <a:pt x="5965925" y="6278479"/>
                  </a:cubicBezTo>
                  <a:cubicBezTo>
                    <a:pt x="5912644" y="6315210"/>
                    <a:pt x="5858927" y="6351650"/>
                    <a:pt x="5803903" y="6387364"/>
                  </a:cubicBezTo>
                  <a:cubicBezTo>
                    <a:pt x="5694437" y="6458938"/>
                    <a:pt x="5581486" y="6528335"/>
                    <a:pt x="5463744" y="6591780"/>
                  </a:cubicBezTo>
                  <a:cubicBezTo>
                    <a:pt x="5346147" y="6655514"/>
                    <a:pt x="5224486" y="6714748"/>
                    <a:pt x="5097888" y="6765562"/>
                  </a:cubicBezTo>
                  <a:cubicBezTo>
                    <a:pt x="5034879" y="6791332"/>
                    <a:pt x="4970700" y="6815005"/>
                    <a:pt x="4905602" y="6836446"/>
                  </a:cubicBezTo>
                  <a:lnTo>
                    <a:pt x="4831447" y="6858000"/>
                  </a:lnTo>
                  <a:lnTo>
                    <a:pt x="3036485" y="6858000"/>
                  </a:lnTo>
                  <a:lnTo>
                    <a:pt x="2911533" y="6825558"/>
                  </a:lnTo>
                  <a:cubicBezTo>
                    <a:pt x="2847182" y="6807410"/>
                    <a:pt x="2783121" y="6787919"/>
                    <a:pt x="2719386" y="6767158"/>
                  </a:cubicBezTo>
                  <a:cubicBezTo>
                    <a:pt x="2464884" y="6683389"/>
                    <a:pt x="2213285" y="6579149"/>
                    <a:pt x="1980415" y="6440210"/>
                  </a:cubicBezTo>
                  <a:cubicBezTo>
                    <a:pt x="1747399" y="6301563"/>
                    <a:pt x="1539355" y="6125749"/>
                    <a:pt x="1357588" y="5931206"/>
                  </a:cubicBezTo>
                  <a:cubicBezTo>
                    <a:pt x="1266269" y="5834080"/>
                    <a:pt x="1183226" y="5730711"/>
                    <a:pt x="1105118" y="5624874"/>
                  </a:cubicBezTo>
                  <a:cubicBezTo>
                    <a:pt x="1027446" y="5518601"/>
                    <a:pt x="953549" y="5410732"/>
                    <a:pt x="884588" y="5300539"/>
                  </a:cubicBezTo>
                  <a:cubicBezTo>
                    <a:pt x="866876" y="5273245"/>
                    <a:pt x="850180" y="5245516"/>
                    <a:pt x="833049" y="5217931"/>
                  </a:cubicBezTo>
                  <a:lnTo>
                    <a:pt x="783833" y="5137791"/>
                  </a:lnTo>
                  <a:cubicBezTo>
                    <a:pt x="752328" y="5085962"/>
                    <a:pt x="719662" y="5034567"/>
                    <a:pt x="686706" y="4982447"/>
                  </a:cubicBezTo>
                  <a:lnTo>
                    <a:pt x="485485" y="4665082"/>
                  </a:lnTo>
                  <a:cubicBezTo>
                    <a:pt x="417976" y="4556922"/>
                    <a:pt x="351338" y="4445568"/>
                    <a:pt x="289055" y="4329568"/>
                  </a:cubicBezTo>
                  <a:cubicBezTo>
                    <a:pt x="257987" y="4271496"/>
                    <a:pt x="227934" y="4212408"/>
                    <a:pt x="200495" y="4151721"/>
                  </a:cubicBezTo>
                  <a:cubicBezTo>
                    <a:pt x="173201" y="4090891"/>
                    <a:pt x="147794" y="4028898"/>
                    <a:pt x="125291" y="3965600"/>
                  </a:cubicBezTo>
                  <a:cubicBezTo>
                    <a:pt x="103224" y="3902155"/>
                    <a:pt x="83624" y="3837840"/>
                    <a:pt x="67654" y="3772509"/>
                  </a:cubicBezTo>
                  <a:cubicBezTo>
                    <a:pt x="60105" y="3739843"/>
                    <a:pt x="52410" y="3707032"/>
                    <a:pt x="46168" y="3674076"/>
                  </a:cubicBezTo>
                  <a:lnTo>
                    <a:pt x="36731" y="3624714"/>
                  </a:lnTo>
                  <a:lnTo>
                    <a:pt x="28891" y="3575208"/>
                  </a:lnTo>
                  <a:cubicBezTo>
                    <a:pt x="8566" y="3442948"/>
                    <a:pt x="0" y="3310252"/>
                    <a:pt x="0" y="3178573"/>
                  </a:cubicBezTo>
                  <a:cubicBezTo>
                    <a:pt x="726" y="2919425"/>
                    <a:pt x="27730" y="2660277"/>
                    <a:pt x="80575" y="2405774"/>
                  </a:cubicBezTo>
                  <a:cubicBezTo>
                    <a:pt x="133276" y="2151417"/>
                    <a:pt x="213997" y="1901996"/>
                    <a:pt x="322737" y="1665351"/>
                  </a:cubicBezTo>
                  <a:cubicBezTo>
                    <a:pt x="541235" y="1192061"/>
                    <a:pt x="857875" y="768568"/>
                    <a:pt x="1230700" y="407938"/>
                  </a:cubicBezTo>
                  <a:cubicBezTo>
                    <a:pt x="1324124" y="317781"/>
                    <a:pt x="1421323" y="231579"/>
                    <a:pt x="1521825" y="14944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3BFB38F-216C-4A75-8C1C-DAF998A5C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698" y="0"/>
              <a:ext cx="6477994" cy="6858000"/>
            </a:xfrm>
            <a:custGeom>
              <a:avLst/>
              <a:gdLst>
                <a:gd name="connsiteX0" fmla="*/ 5634917 w 6230407"/>
                <a:gd name="connsiteY0" fmla="*/ 0 h 6858000"/>
                <a:gd name="connsiteX1" fmla="*/ 6230407 w 6230407"/>
                <a:gd name="connsiteY1" fmla="*/ 0 h 6858000"/>
                <a:gd name="connsiteX2" fmla="*/ 6230407 w 6230407"/>
                <a:gd name="connsiteY2" fmla="*/ 322046 h 6858000"/>
                <a:gd name="connsiteX3" fmla="*/ 6061915 w 6230407"/>
                <a:gd name="connsiteY3" fmla="*/ 206288 h 6858000"/>
                <a:gd name="connsiteX4" fmla="*/ 5814792 w 6230407"/>
                <a:gd name="connsiteY4" fmla="*/ 74312 h 6858000"/>
                <a:gd name="connsiteX5" fmla="*/ 5676576 w 6230407"/>
                <a:gd name="connsiteY5" fmla="*/ 15049 h 6858000"/>
                <a:gd name="connsiteX6" fmla="*/ 1821847 w 6230407"/>
                <a:gd name="connsiteY6" fmla="*/ 0 h 6858000"/>
                <a:gd name="connsiteX7" fmla="*/ 3449591 w 6230407"/>
                <a:gd name="connsiteY7" fmla="*/ 0 h 6858000"/>
                <a:gd name="connsiteX8" fmla="*/ 3354111 w 6230407"/>
                <a:gd name="connsiteY8" fmla="*/ 29819 h 6858000"/>
                <a:gd name="connsiteX9" fmla="*/ 3177287 w 6230407"/>
                <a:gd name="connsiteY9" fmla="*/ 93621 h 6858000"/>
                <a:gd name="connsiteX10" fmla="*/ 1915374 w 6230407"/>
                <a:gd name="connsiteY10" fmla="*/ 844207 h 6858000"/>
                <a:gd name="connsiteX11" fmla="*/ 1042545 w 6230407"/>
                <a:gd name="connsiteY11" fmla="*/ 1926532 h 6858000"/>
                <a:gd name="connsiteX12" fmla="*/ 726050 w 6230407"/>
                <a:gd name="connsiteY12" fmla="*/ 3186123 h 6858000"/>
                <a:gd name="connsiteX13" fmla="*/ 1249864 w 6230407"/>
                <a:gd name="connsiteY13" fmla="*/ 4355701 h 6858000"/>
                <a:gd name="connsiteX14" fmla="*/ 1513803 w 6230407"/>
                <a:gd name="connsiteY14" fmla="*/ 4726929 h 6858000"/>
                <a:gd name="connsiteX15" fmla="*/ 3990446 w 6230407"/>
                <a:gd name="connsiteY15" fmla="*/ 6178014 h 6858000"/>
                <a:gd name="connsiteX16" fmla="*/ 5870541 w 6230407"/>
                <a:gd name="connsiteY16" fmla="*/ 5285296 h 6858000"/>
                <a:gd name="connsiteX17" fmla="*/ 6099347 w 6230407"/>
                <a:gd name="connsiteY17" fmla="*/ 5108030 h 6858000"/>
                <a:gd name="connsiteX18" fmla="*/ 6230407 w 6230407"/>
                <a:gd name="connsiteY18" fmla="*/ 5006078 h 6858000"/>
                <a:gd name="connsiteX19" fmla="*/ 6230407 w 6230407"/>
                <a:gd name="connsiteY19" fmla="*/ 5924458 h 6858000"/>
                <a:gd name="connsiteX20" fmla="*/ 6056186 w 6230407"/>
                <a:gd name="connsiteY20" fmla="*/ 6058925 h 6858000"/>
                <a:gd name="connsiteX21" fmla="*/ 4500343 w 6230407"/>
                <a:gd name="connsiteY21" fmla="*/ 6854086 h 6858000"/>
                <a:gd name="connsiteX22" fmla="*/ 4476760 w 6230407"/>
                <a:gd name="connsiteY22" fmla="*/ 6858000 h 6858000"/>
                <a:gd name="connsiteX23" fmla="*/ 3391617 w 6230407"/>
                <a:gd name="connsiteY23" fmla="*/ 6858000 h 6858000"/>
                <a:gd name="connsiteX24" fmla="*/ 3242986 w 6230407"/>
                <a:gd name="connsiteY24" fmla="*/ 6833894 h 6858000"/>
                <a:gd name="connsiteX25" fmla="*/ 913044 w 6230407"/>
                <a:gd name="connsiteY25" fmla="*/ 5134452 h 6858000"/>
                <a:gd name="connsiteX26" fmla="*/ 0 w 6230407"/>
                <a:gd name="connsiteY26" fmla="*/ 3186123 h 6858000"/>
                <a:gd name="connsiteX27" fmla="*/ 1779764 w 6230407"/>
                <a:gd name="connsiteY27" fmla="*/ 2881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230407" h="6858000">
                  <a:moveTo>
                    <a:pt x="5634917" y="0"/>
                  </a:moveTo>
                  <a:lnTo>
                    <a:pt x="6230407" y="0"/>
                  </a:lnTo>
                  <a:lnTo>
                    <a:pt x="6230407" y="322046"/>
                  </a:lnTo>
                  <a:lnTo>
                    <a:pt x="6061915" y="206288"/>
                  </a:lnTo>
                  <a:cubicBezTo>
                    <a:pt x="5982213" y="157828"/>
                    <a:pt x="5899796" y="113801"/>
                    <a:pt x="5814792" y="74312"/>
                  </a:cubicBezTo>
                  <a:cubicBezTo>
                    <a:pt x="5769441" y="53261"/>
                    <a:pt x="5723362" y="33505"/>
                    <a:pt x="5676576" y="15049"/>
                  </a:cubicBezTo>
                  <a:close/>
                  <a:moveTo>
                    <a:pt x="1821847" y="0"/>
                  </a:moveTo>
                  <a:lnTo>
                    <a:pt x="3449591" y="0"/>
                  </a:lnTo>
                  <a:lnTo>
                    <a:pt x="3354111" y="29819"/>
                  </a:lnTo>
                  <a:cubicBezTo>
                    <a:pt x="3295072" y="49686"/>
                    <a:pt x="3236122" y="70955"/>
                    <a:pt x="3177287" y="93621"/>
                  </a:cubicBezTo>
                  <a:cubicBezTo>
                    <a:pt x="2718951" y="269871"/>
                    <a:pt x="2282682" y="529455"/>
                    <a:pt x="1915374" y="844207"/>
                  </a:cubicBezTo>
                  <a:cubicBezTo>
                    <a:pt x="1541678" y="1164331"/>
                    <a:pt x="1247976" y="1528591"/>
                    <a:pt x="1042545" y="1926532"/>
                  </a:cubicBezTo>
                  <a:cubicBezTo>
                    <a:pt x="832613" y="2333329"/>
                    <a:pt x="726050" y="2757113"/>
                    <a:pt x="726050" y="3186123"/>
                  </a:cubicBezTo>
                  <a:cubicBezTo>
                    <a:pt x="726050" y="3618181"/>
                    <a:pt x="896057" y="3870506"/>
                    <a:pt x="1249864" y="4355701"/>
                  </a:cubicBezTo>
                  <a:cubicBezTo>
                    <a:pt x="1335230" y="4472717"/>
                    <a:pt x="1423500" y="4593798"/>
                    <a:pt x="1513803" y="4726929"/>
                  </a:cubicBezTo>
                  <a:cubicBezTo>
                    <a:pt x="2203848" y="5744068"/>
                    <a:pt x="2944562" y="6178014"/>
                    <a:pt x="3990446" y="6178014"/>
                  </a:cubicBezTo>
                  <a:cubicBezTo>
                    <a:pt x="4676863" y="6178014"/>
                    <a:pt x="5180496" y="5824498"/>
                    <a:pt x="5870541" y="5285296"/>
                  </a:cubicBezTo>
                  <a:cubicBezTo>
                    <a:pt x="5947632" y="5225046"/>
                    <a:pt x="6024723" y="5165521"/>
                    <a:pt x="6099347" y="5108030"/>
                  </a:cubicBezTo>
                  <a:lnTo>
                    <a:pt x="6230407" y="5006078"/>
                  </a:lnTo>
                  <a:lnTo>
                    <a:pt x="6230407" y="5924458"/>
                  </a:lnTo>
                  <a:lnTo>
                    <a:pt x="6056186" y="6058925"/>
                  </a:lnTo>
                  <a:cubicBezTo>
                    <a:pt x="5577260" y="6421454"/>
                    <a:pt x="5092142" y="6735949"/>
                    <a:pt x="4500343" y="6854086"/>
                  </a:cubicBezTo>
                  <a:lnTo>
                    <a:pt x="4476760" y="6858000"/>
                  </a:lnTo>
                  <a:lnTo>
                    <a:pt x="3391617" y="6858000"/>
                  </a:lnTo>
                  <a:lnTo>
                    <a:pt x="3242986" y="6833894"/>
                  </a:lnTo>
                  <a:cubicBezTo>
                    <a:pt x="2233307" y="6634206"/>
                    <a:pt x="1512986" y="6018796"/>
                    <a:pt x="913044" y="5134452"/>
                  </a:cubicBezTo>
                  <a:cubicBezTo>
                    <a:pt x="469951" y="4481428"/>
                    <a:pt x="0" y="4033545"/>
                    <a:pt x="0" y="3186123"/>
                  </a:cubicBezTo>
                  <a:cubicBezTo>
                    <a:pt x="0" y="1915018"/>
                    <a:pt x="732545" y="779286"/>
                    <a:pt x="1779764" y="2881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DF24F7D-73CE-4EF0-86BC-1C1C4C5CB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698" y="0"/>
              <a:ext cx="6477994" cy="6858000"/>
            </a:xfrm>
            <a:custGeom>
              <a:avLst/>
              <a:gdLst>
                <a:gd name="connsiteX0" fmla="*/ 5061392 w 6230408"/>
                <a:gd name="connsiteY0" fmla="*/ 0 h 6858000"/>
                <a:gd name="connsiteX1" fmla="*/ 6230408 w 6230408"/>
                <a:gd name="connsiteY1" fmla="*/ 0 h 6858000"/>
                <a:gd name="connsiteX2" fmla="*/ 6230408 w 6230408"/>
                <a:gd name="connsiteY2" fmla="*/ 502666 h 6858000"/>
                <a:gd name="connsiteX3" fmla="*/ 6204367 w 6230408"/>
                <a:gd name="connsiteY3" fmla="*/ 480166 h 6858000"/>
                <a:gd name="connsiteX4" fmla="*/ 5753525 w 6230408"/>
                <a:gd name="connsiteY4" fmla="*/ 205991 h 6858000"/>
                <a:gd name="connsiteX5" fmla="*/ 5205685 w 6230408"/>
                <a:gd name="connsiteY5" fmla="*/ 25948 h 6858000"/>
                <a:gd name="connsiteX6" fmla="*/ 1821847 w 6230408"/>
                <a:gd name="connsiteY6" fmla="*/ 0 h 6858000"/>
                <a:gd name="connsiteX7" fmla="*/ 4114919 w 6230408"/>
                <a:gd name="connsiteY7" fmla="*/ 0 h 6858000"/>
                <a:gd name="connsiteX8" fmla="*/ 4086206 w 6230408"/>
                <a:gd name="connsiteY8" fmla="*/ 3507 h 6858000"/>
                <a:gd name="connsiteX9" fmla="*/ 3229262 w 6230408"/>
                <a:gd name="connsiteY9" fmla="*/ 229075 h 6858000"/>
                <a:gd name="connsiteX10" fmla="*/ 2009741 w 6230408"/>
                <a:gd name="connsiteY10" fmla="*/ 954400 h 6858000"/>
                <a:gd name="connsiteX11" fmla="*/ 1171466 w 6230408"/>
                <a:gd name="connsiteY11" fmla="*/ 1993025 h 6858000"/>
                <a:gd name="connsiteX12" fmla="*/ 871086 w 6230408"/>
                <a:gd name="connsiteY12" fmla="*/ 3186123 h 6858000"/>
                <a:gd name="connsiteX13" fmla="*/ 1367025 w 6230408"/>
                <a:gd name="connsiteY13" fmla="*/ 4270190 h 6858000"/>
                <a:gd name="connsiteX14" fmla="*/ 1633868 w 6230408"/>
                <a:gd name="connsiteY14" fmla="*/ 4645483 h 6858000"/>
                <a:gd name="connsiteX15" fmla="*/ 2651877 w 6230408"/>
                <a:gd name="connsiteY15" fmla="*/ 5684689 h 6858000"/>
                <a:gd name="connsiteX16" fmla="*/ 3990301 w 6230408"/>
                <a:gd name="connsiteY16" fmla="*/ 6032833 h 6858000"/>
                <a:gd name="connsiteX17" fmla="*/ 4851225 w 6230408"/>
                <a:gd name="connsiteY17" fmla="*/ 5811141 h 6858000"/>
                <a:gd name="connsiteX18" fmla="*/ 5780965 w 6230408"/>
                <a:gd name="connsiteY18" fmla="*/ 5171038 h 6858000"/>
                <a:gd name="connsiteX19" fmla="*/ 6010496 w 6230408"/>
                <a:gd name="connsiteY19" fmla="*/ 4993191 h 6858000"/>
                <a:gd name="connsiteX20" fmla="*/ 6230408 w 6230408"/>
                <a:gd name="connsiteY20" fmla="*/ 4822117 h 6858000"/>
                <a:gd name="connsiteX21" fmla="*/ 6230408 w 6230408"/>
                <a:gd name="connsiteY21" fmla="*/ 5924457 h 6858000"/>
                <a:gd name="connsiteX22" fmla="*/ 6056186 w 6230408"/>
                <a:gd name="connsiteY22" fmla="*/ 6058925 h 6858000"/>
                <a:gd name="connsiteX23" fmla="*/ 4500343 w 6230408"/>
                <a:gd name="connsiteY23" fmla="*/ 6854086 h 6858000"/>
                <a:gd name="connsiteX24" fmla="*/ 4476760 w 6230408"/>
                <a:gd name="connsiteY24" fmla="*/ 6858000 h 6858000"/>
                <a:gd name="connsiteX25" fmla="*/ 3391617 w 6230408"/>
                <a:gd name="connsiteY25" fmla="*/ 6858000 h 6858000"/>
                <a:gd name="connsiteX26" fmla="*/ 3242986 w 6230408"/>
                <a:gd name="connsiteY26" fmla="*/ 6833894 h 6858000"/>
                <a:gd name="connsiteX27" fmla="*/ 913044 w 6230408"/>
                <a:gd name="connsiteY27" fmla="*/ 5134452 h 6858000"/>
                <a:gd name="connsiteX28" fmla="*/ 0 w 6230408"/>
                <a:gd name="connsiteY28" fmla="*/ 3186123 h 6858000"/>
                <a:gd name="connsiteX29" fmla="*/ 1779764 w 6230408"/>
                <a:gd name="connsiteY29" fmla="*/ 2881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230408" h="6858000">
                  <a:moveTo>
                    <a:pt x="5061392" y="0"/>
                  </a:moveTo>
                  <a:lnTo>
                    <a:pt x="6230408" y="0"/>
                  </a:lnTo>
                  <a:lnTo>
                    <a:pt x="6230408" y="502666"/>
                  </a:lnTo>
                  <a:lnTo>
                    <a:pt x="6204367" y="480166"/>
                  </a:lnTo>
                  <a:cubicBezTo>
                    <a:pt x="6064466" y="372115"/>
                    <a:pt x="5913877" y="280469"/>
                    <a:pt x="5753525" y="205991"/>
                  </a:cubicBezTo>
                  <a:cubicBezTo>
                    <a:pt x="5581848" y="126214"/>
                    <a:pt x="5398775" y="66109"/>
                    <a:pt x="5205685" y="25948"/>
                  </a:cubicBezTo>
                  <a:close/>
                  <a:moveTo>
                    <a:pt x="1821847" y="0"/>
                  </a:moveTo>
                  <a:lnTo>
                    <a:pt x="4114919" y="0"/>
                  </a:lnTo>
                  <a:lnTo>
                    <a:pt x="4086206" y="3507"/>
                  </a:lnTo>
                  <a:cubicBezTo>
                    <a:pt x="3798985" y="45364"/>
                    <a:pt x="3509190" y="121369"/>
                    <a:pt x="3229262" y="229075"/>
                  </a:cubicBezTo>
                  <a:cubicBezTo>
                    <a:pt x="2786315" y="399518"/>
                    <a:pt x="2364564" y="650390"/>
                    <a:pt x="2009741" y="954400"/>
                  </a:cubicBezTo>
                  <a:cubicBezTo>
                    <a:pt x="1655354" y="1257973"/>
                    <a:pt x="1365573" y="1617151"/>
                    <a:pt x="1171466" y="1993025"/>
                  </a:cubicBezTo>
                  <a:cubicBezTo>
                    <a:pt x="972132" y="2379061"/>
                    <a:pt x="871086" y="2780487"/>
                    <a:pt x="871086" y="3186123"/>
                  </a:cubicBezTo>
                  <a:cubicBezTo>
                    <a:pt x="871086" y="3573756"/>
                    <a:pt x="1023091" y="3798642"/>
                    <a:pt x="1367025" y="4270190"/>
                  </a:cubicBezTo>
                  <a:cubicBezTo>
                    <a:pt x="1453117" y="4388222"/>
                    <a:pt x="1542113" y="4510319"/>
                    <a:pt x="1633868" y="4645483"/>
                  </a:cubicBezTo>
                  <a:cubicBezTo>
                    <a:pt x="1958347" y="5123709"/>
                    <a:pt x="2291248" y="5463723"/>
                    <a:pt x="2651877" y="5684689"/>
                  </a:cubicBezTo>
                  <a:cubicBezTo>
                    <a:pt x="3034139" y="5919011"/>
                    <a:pt x="3472005" y="6032833"/>
                    <a:pt x="3990301" y="6032833"/>
                  </a:cubicBezTo>
                  <a:cubicBezTo>
                    <a:pt x="4284438" y="6032833"/>
                    <a:pt x="4557959" y="5962420"/>
                    <a:pt x="4851225" y="5811141"/>
                  </a:cubicBezTo>
                  <a:cubicBezTo>
                    <a:pt x="5152330" y="5655798"/>
                    <a:pt x="5450387" y="5429315"/>
                    <a:pt x="5780965" y="5171038"/>
                  </a:cubicBezTo>
                  <a:cubicBezTo>
                    <a:pt x="5858491" y="5110498"/>
                    <a:pt x="5935727" y="5050828"/>
                    <a:pt x="6010496" y="4993191"/>
                  </a:cubicBezTo>
                  <a:lnTo>
                    <a:pt x="6230408" y="4822117"/>
                  </a:lnTo>
                  <a:lnTo>
                    <a:pt x="6230408" y="5924457"/>
                  </a:lnTo>
                  <a:lnTo>
                    <a:pt x="6056186" y="6058925"/>
                  </a:lnTo>
                  <a:cubicBezTo>
                    <a:pt x="5577260" y="6421454"/>
                    <a:pt x="5092142" y="6735949"/>
                    <a:pt x="4500343" y="6854086"/>
                  </a:cubicBezTo>
                  <a:lnTo>
                    <a:pt x="4476760" y="6858000"/>
                  </a:lnTo>
                  <a:lnTo>
                    <a:pt x="3391617" y="6858000"/>
                  </a:lnTo>
                  <a:lnTo>
                    <a:pt x="3242986" y="6833894"/>
                  </a:lnTo>
                  <a:cubicBezTo>
                    <a:pt x="2233307" y="6634206"/>
                    <a:pt x="1512986" y="6018796"/>
                    <a:pt x="913044" y="5134452"/>
                  </a:cubicBezTo>
                  <a:cubicBezTo>
                    <a:pt x="469951" y="4481428"/>
                    <a:pt x="0" y="4033545"/>
                    <a:pt x="0" y="3186123"/>
                  </a:cubicBezTo>
                  <a:cubicBezTo>
                    <a:pt x="0" y="1915018"/>
                    <a:pt x="732545" y="779286"/>
                    <a:pt x="1779764" y="2881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3" name="Freeform: Shape 22">
              <a:extLst>
                <a:ext uri="{FF2B5EF4-FFF2-40B4-BE49-F238E27FC236}">
                  <a16:creationId xmlns:a16="http://schemas.microsoft.com/office/drawing/2014/main" id="{EC3445B6-9C0D-4865-BF68-CD74892D0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05128" y="0"/>
              <a:ext cx="6648564" cy="6858000"/>
            </a:xfrm>
            <a:custGeom>
              <a:avLst/>
              <a:gdLst>
                <a:gd name="connsiteX0" fmla="*/ 1242460 w 6394458"/>
                <a:gd name="connsiteY0" fmla="*/ 0 h 6858000"/>
                <a:gd name="connsiteX1" fmla="*/ 2160732 w 6394458"/>
                <a:gd name="connsiteY1" fmla="*/ 0 h 6858000"/>
                <a:gd name="connsiteX2" fmla="*/ 2096124 w 6394458"/>
                <a:gd name="connsiteY2" fmla="*/ 41936 h 6858000"/>
                <a:gd name="connsiteX3" fmla="*/ 1942232 w 6394458"/>
                <a:gd name="connsiteY3" fmla="*/ 154451 h 6858000"/>
                <a:gd name="connsiteX4" fmla="*/ 1941942 w 6394458"/>
                <a:gd name="connsiteY4" fmla="*/ 154741 h 6858000"/>
                <a:gd name="connsiteX5" fmla="*/ 1941652 w 6394458"/>
                <a:gd name="connsiteY5" fmla="*/ 155032 h 6858000"/>
                <a:gd name="connsiteX6" fmla="*/ 1878498 w 6394458"/>
                <a:gd name="connsiteY6" fmla="*/ 203377 h 6858000"/>
                <a:gd name="connsiteX7" fmla="*/ 1865722 w 6394458"/>
                <a:gd name="connsiteY7" fmla="*/ 213395 h 6858000"/>
                <a:gd name="connsiteX8" fmla="*/ 1791679 w 6394458"/>
                <a:gd name="connsiteY8" fmla="*/ 272483 h 6858000"/>
                <a:gd name="connsiteX9" fmla="*/ 1503495 w 6394458"/>
                <a:gd name="connsiteY9" fmla="*/ 525389 h 6858000"/>
                <a:gd name="connsiteX10" fmla="*/ 990135 w 6394458"/>
                <a:gd name="connsiteY10" fmla="*/ 1098128 h 6858000"/>
                <a:gd name="connsiteX11" fmla="*/ 771637 w 6394458"/>
                <a:gd name="connsiteY11" fmla="*/ 1416800 h 6858000"/>
                <a:gd name="connsiteX12" fmla="*/ 585660 w 6394458"/>
                <a:gd name="connsiteY12" fmla="*/ 1756960 h 6858000"/>
                <a:gd name="connsiteX13" fmla="*/ 585515 w 6394458"/>
                <a:gd name="connsiteY13" fmla="*/ 1757395 h 6858000"/>
                <a:gd name="connsiteX14" fmla="*/ 585370 w 6394458"/>
                <a:gd name="connsiteY14" fmla="*/ 1757831 h 6858000"/>
                <a:gd name="connsiteX15" fmla="*/ 544574 w 6394458"/>
                <a:gd name="connsiteY15" fmla="*/ 1845230 h 6858000"/>
                <a:gd name="connsiteX16" fmla="*/ 524539 w 6394458"/>
                <a:gd name="connsiteY16" fmla="*/ 1889510 h 6858000"/>
                <a:gd name="connsiteX17" fmla="*/ 505666 w 6394458"/>
                <a:gd name="connsiteY17" fmla="*/ 1933935 h 6858000"/>
                <a:gd name="connsiteX18" fmla="*/ 502762 w 6394458"/>
                <a:gd name="connsiteY18" fmla="*/ 1940904 h 6858000"/>
                <a:gd name="connsiteX19" fmla="*/ 469661 w 6394458"/>
                <a:gd name="connsiteY19" fmla="*/ 2023512 h 6858000"/>
                <a:gd name="connsiteX20" fmla="*/ 456885 w 6394458"/>
                <a:gd name="connsiteY20" fmla="*/ 2057049 h 6858000"/>
                <a:gd name="connsiteX21" fmla="*/ 435688 w 6394458"/>
                <a:gd name="connsiteY21" fmla="*/ 2114395 h 6858000"/>
                <a:gd name="connsiteX22" fmla="*/ 435543 w 6394458"/>
                <a:gd name="connsiteY22" fmla="*/ 2114976 h 6858000"/>
                <a:gd name="connsiteX23" fmla="*/ 435253 w 6394458"/>
                <a:gd name="connsiteY23" fmla="*/ 2115557 h 6858000"/>
                <a:gd name="connsiteX24" fmla="*/ 324770 w 6394458"/>
                <a:gd name="connsiteY24" fmla="*/ 2488382 h 6858000"/>
                <a:gd name="connsiteX25" fmla="*/ 235338 w 6394458"/>
                <a:gd name="connsiteY25" fmla="*/ 3261036 h 6858000"/>
                <a:gd name="connsiteX26" fmla="*/ 272505 w 6394458"/>
                <a:gd name="connsiteY26" fmla="*/ 3641991 h 6858000"/>
                <a:gd name="connsiteX27" fmla="*/ 385891 w 6394458"/>
                <a:gd name="connsiteY27" fmla="*/ 4006104 h 6858000"/>
                <a:gd name="connsiteX28" fmla="*/ 386182 w 6394458"/>
                <a:gd name="connsiteY28" fmla="*/ 4006685 h 6858000"/>
                <a:gd name="connsiteX29" fmla="*/ 386472 w 6394458"/>
                <a:gd name="connsiteY29" fmla="*/ 4007266 h 6858000"/>
                <a:gd name="connsiteX30" fmla="*/ 413911 w 6394458"/>
                <a:gd name="connsiteY30" fmla="*/ 4068823 h 6858000"/>
                <a:gd name="connsiteX31" fmla="*/ 425380 w 6394458"/>
                <a:gd name="connsiteY31" fmla="*/ 4093794 h 6858000"/>
                <a:gd name="connsiteX32" fmla="*/ 435834 w 6394458"/>
                <a:gd name="connsiteY32" fmla="*/ 4114845 h 6858000"/>
                <a:gd name="connsiteX33" fmla="*/ 468644 w 6394458"/>
                <a:gd name="connsiteY33" fmla="*/ 4178435 h 6858000"/>
                <a:gd name="connsiteX34" fmla="*/ 468935 w 6394458"/>
                <a:gd name="connsiteY34" fmla="*/ 4179015 h 6858000"/>
                <a:gd name="connsiteX35" fmla="*/ 469225 w 6394458"/>
                <a:gd name="connsiteY35" fmla="*/ 4179596 h 6858000"/>
                <a:gd name="connsiteX36" fmla="*/ 566496 w 6394458"/>
                <a:gd name="connsiteY36" fmla="*/ 4345828 h 6858000"/>
                <a:gd name="connsiteX37" fmla="*/ 674366 w 6394458"/>
                <a:gd name="connsiteY37" fmla="*/ 4507124 h 6858000"/>
                <a:gd name="connsiteX38" fmla="*/ 790946 w 6394458"/>
                <a:gd name="connsiteY38" fmla="*/ 4665372 h 6858000"/>
                <a:gd name="connsiteX39" fmla="*/ 938015 w 6394458"/>
                <a:gd name="connsiteY39" fmla="*/ 4855559 h 6858000"/>
                <a:gd name="connsiteX40" fmla="*/ 1035286 w 6394458"/>
                <a:gd name="connsiteY40" fmla="*/ 4980269 h 6858000"/>
                <a:gd name="connsiteX41" fmla="*/ 1158254 w 6394458"/>
                <a:gd name="connsiteY41" fmla="*/ 5140985 h 6858000"/>
                <a:gd name="connsiteX42" fmla="*/ 1221118 w 6394458"/>
                <a:gd name="connsiteY42" fmla="*/ 5226351 h 6858000"/>
                <a:gd name="connsiteX43" fmla="*/ 1277448 w 6394458"/>
                <a:gd name="connsiteY43" fmla="*/ 5303007 h 6858000"/>
                <a:gd name="connsiteX44" fmla="*/ 1277739 w 6394458"/>
                <a:gd name="connsiteY44" fmla="*/ 5303297 h 6858000"/>
                <a:gd name="connsiteX45" fmla="*/ 1278029 w 6394458"/>
                <a:gd name="connsiteY45" fmla="*/ 5303588 h 6858000"/>
                <a:gd name="connsiteX46" fmla="*/ 1376607 w 6394458"/>
                <a:gd name="connsiteY46" fmla="*/ 5433525 h 6858000"/>
                <a:gd name="connsiteX47" fmla="*/ 1395625 w 6394458"/>
                <a:gd name="connsiteY47" fmla="*/ 5458060 h 6858000"/>
                <a:gd name="connsiteX48" fmla="*/ 1405207 w 6394458"/>
                <a:gd name="connsiteY48" fmla="*/ 5469965 h 6858000"/>
                <a:gd name="connsiteX49" fmla="*/ 1518739 w 6394458"/>
                <a:gd name="connsiteY49" fmla="*/ 5607597 h 6858000"/>
                <a:gd name="connsiteX50" fmla="*/ 1779194 w 6394458"/>
                <a:gd name="connsiteY50" fmla="*/ 5888957 h 6858000"/>
                <a:gd name="connsiteX51" fmla="*/ 2361805 w 6394458"/>
                <a:gd name="connsiteY51" fmla="*/ 6356876 h 6858000"/>
                <a:gd name="connsiteX52" fmla="*/ 2682656 w 6394458"/>
                <a:gd name="connsiteY52" fmla="*/ 6532110 h 6858000"/>
                <a:gd name="connsiteX53" fmla="*/ 2682946 w 6394458"/>
                <a:gd name="connsiteY53" fmla="*/ 6532255 h 6858000"/>
                <a:gd name="connsiteX54" fmla="*/ 2683236 w 6394458"/>
                <a:gd name="connsiteY54" fmla="*/ 6532400 h 6858000"/>
                <a:gd name="connsiteX55" fmla="*/ 3021944 w 6394458"/>
                <a:gd name="connsiteY55" fmla="*/ 6664805 h 6858000"/>
                <a:gd name="connsiteX56" fmla="*/ 3375605 w 6394458"/>
                <a:gd name="connsiteY56" fmla="*/ 6756415 h 6858000"/>
                <a:gd name="connsiteX57" fmla="*/ 3555048 w 6394458"/>
                <a:gd name="connsiteY57" fmla="*/ 6786612 h 6858000"/>
                <a:gd name="connsiteX58" fmla="*/ 3735218 w 6394458"/>
                <a:gd name="connsiteY58" fmla="*/ 6807083 h 6858000"/>
                <a:gd name="connsiteX59" fmla="*/ 4108188 w 6394458"/>
                <a:gd name="connsiteY59" fmla="*/ 6823343 h 6858000"/>
                <a:gd name="connsiteX60" fmla="*/ 4126917 w 6394458"/>
                <a:gd name="connsiteY60" fmla="*/ 6823343 h 6858000"/>
                <a:gd name="connsiteX61" fmla="*/ 4151597 w 6394458"/>
                <a:gd name="connsiteY61" fmla="*/ 6823488 h 6858000"/>
                <a:gd name="connsiteX62" fmla="*/ 4199652 w 6394458"/>
                <a:gd name="connsiteY62" fmla="*/ 6822763 h 6858000"/>
                <a:gd name="connsiteX63" fmla="*/ 4200088 w 6394458"/>
                <a:gd name="connsiteY63" fmla="*/ 6822763 h 6858000"/>
                <a:gd name="connsiteX64" fmla="*/ 4200523 w 6394458"/>
                <a:gd name="connsiteY64" fmla="*/ 6822763 h 6858000"/>
                <a:gd name="connsiteX65" fmla="*/ 4245675 w 6394458"/>
                <a:gd name="connsiteY65" fmla="*/ 6821601 h 6858000"/>
                <a:gd name="connsiteX66" fmla="*/ 4291117 w 6394458"/>
                <a:gd name="connsiteY66" fmla="*/ 6819277 h 6858000"/>
                <a:gd name="connsiteX67" fmla="*/ 4469108 w 6394458"/>
                <a:gd name="connsiteY67" fmla="*/ 6803743 h 6858000"/>
                <a:gd name="connsiteX68" fmla="*/ 5157267 w 6394458"/>
                <a:gd name="connsiteY68" fmla="*/ 6617766 h 6858000"/>
                <a:gd name="connsiteX69" fmla="*/ 5484069 w 6394458"/>
                <a:gd name="connsiteY69" fmla="*/ 6455744 h 6858000"/>
                <a:gd name="connsiteX70" fmla="*/ 5801144 w 6394458"/>
                <a:gd name="connsiteY70" fmla="*/ 6257717 h 6858000"/>
                <a:gd name="connsiteX71" fmla="*/ 6111106 w 6394458"/>
                <a:gd name="connsiteY71" fmla="*/ 6032542 h 6858000"/>
                <a:gd name="connsiteX72" fmla="*/ 6264127 w 6394458"/>
                <a:gd name="connsiteY72" fmla="*/ 5913203 h 6858000"/>
                <a:gd name="connsiteX73" fmla="*/ 6394458 w 6394458"/>
                <a:gd name="connsiteY73" fmla="*/ 5808939 h 6858000"/>
                <a:gd name="connsiteX74" fmla="*/ 6394458 w 6394458"/>
                <a:gd name="connsiteY74" fmla="*/ 6858000 h 6858000"/>
                <a:gd name="connsiteX75" fmla="*/ 2234128 w 6394458"/>
                <a:gd name="connsiteY75" fmla="*/ 6858000 h 6858000"/>
                <a:gd name="connsiteX76" fmla="*/ 2151583 w 6394458"/>
                <a:gd name="connsiteY76" fmla="*/ 6802146 h 6858000"/>
                <a:gd name="connsiteX77" fmla="*/ 593791 w 6394458"/>
                <a:gd name="connsiteY77" fmla="*/ 5241450 h 6858000"/>
                <a:gd name="connsiteX78" fmla="*/ 0 w 6394458"/>
                <a:gd name="connsiteY78" fmla="*/ 3044861 h 6858000"/>
                <a:gd name="connsiteX79" fmla="*/ 342337 w 6394458"/>
                <a:gd name="connsiteY79" fmla="*/ 1349581 h 6858000"/>
                <a:gd name="connsiteX80" fmla="*/ 1129762 w 6394458"/>
                <a:gd name="connsiteY80" fmla="*/ 1181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394458" h="6858000">
                  <a:moveTo>
                    <a:pt x="1242460" y="0"/>
                  </a:moveTo>
                  <a:lnTo>
                    <a:pt x="2160732" y="0"/>
                  </a:lnTo>
                  <a:lnTo>
                    <a:pt x="2096124" y="41936"/>
                  </a:lnTo>
                  <a:cubicBezTo>
                    <a:pt x="2053586" y="71988"/>
                    <a:pt x="1997691" y="111913"/>
                    <a:pt x="1942232" y="154451"/>
                  </a:cubicBezTo>
                  <a:lnTo>
                    <a:pt x="1941942" y="154741"/>
                  </a:lnTo>
                  <a:lnTo>
                    <a:pt x="1941652" y="155032"/>
                  </a:lnTo>
                  <a:cubicBezTo>
                    <a:pt x="1920455" y="170711"/>
                    <a:pt x="1899113" y="187262"/>
                    <a:pt x="1878498" y="203377"/>
                  </a:cubicBezTo>
                  <a:lnTo>
                    <a:pt x="1865722" y="213395"/>
                  </a:lnTo>
                  <a:cubicBezTo>
                    <a:pt x="1838863" y="233865"/>
                    <a:pt x="1813311" y="254771"/>
                    <a:pt x="1791679" y="272483"/>
                  </a:cubicBezTo>
                  <a:cubicBezTo>
                    <a:pt x="1684245" y="360463"/>
                    <a:pt x="1590023" y="443216"/>
                    <a:pt x="1503495" y="525389"/>
                  </a:cubicBezTo>
                  <a:cubicBezTo>
                    <a:pt x="1315050" y="703090"/>
                    <a:pt x="1142430" y="895746"/>
                    <a:pt x="990135" y="1098128"/>
                  </a:cubicBezTo>
                  <a:cubicBezTo>
                    <a:pt x="911301" y="1202949"/>
                    <a:pt x="837695" y="1310238"/>
                    <a:pt x="771637" y="1416800"/>
                  </a:cubicBezTo>
                  <a:cubicBezTo>
                    <a:pt x="697595" y="1538898"/>
                    <a:pt x="636764" y="1650106"/>
                    <a:pt x="585660" y="1756960"/>
                  </a:cubicBezTo>
                  <a:lnTo>
                    <a:pt x="585515" y="1757395"/>
                  </a:lnTo>
                  <a:lnTo>
                    <a:pt x="585370" y="1757831"/>
                  </a:lnTo>
                  <a:cubicBezTo>
                    <a:pt x="570271" y="1788174"/>
                    <a:pt x="556334" y="1818952"/>
                    <a:pt x="544574" y="1845230"/>
                  </a:cubicBezTo>
                  <a:lnTo>
                    <a:pt x="524539" y="1889510"/>
                  </a:lnTo>
                  <a:lnTo>
                    <a:pt x="505666" y="1933935"/>
                  </a:lnTo>
                  <a:lnTo>
                    <a:pt x="502762" y="1940904"/>
                  </a:lnTo>
                  <a:cubicBezTo>
                    <a:pt x="491002" y="1969214"/>
                    <a:pt x="479823" y="1996073"/>
                    <a:pt x="469661" y="2023512"/>
                  </a:cubicBezTo>
                  <a:cubicBezTo>
                    <a:pt x="465450" y="2034691"/>
                    <a:pt x="461240" y="2045870"/>
                    <a:pt x="456885" y="2057049"/>
                  </a:cubicBezTo>
                  <a:cubicBezTo>
                    <a:pt x="449190" y="2076794"/>
                    <a:pt x="442076" y="2095522"/>
                    <a:pt x="435688" y="2114395"/>
                  </a:cubicBezTo>
                  <a:lnTo>
                    <a:pt x="435543" y="2114976"/>
                  </a:lnTo>
                  <a:lnTo>
                    <a:pt x="435253" y="2115557"/>
                  </a:lnTo>
                  <a:cubicBezTo>
                    <a:pt x="390392" y="2239687"/>
                    <a:pt x="353226" y="2365123"/>
                    <a:pt x="324770" y="2488382"/>
                  </a:cubicBezTo>
                  <a:cubicBezTo>
                    <a:pt x="265391" y="2742158"/>
                    <a:pt x="235193" y="3002178"/>
                    <a:pt x="235338" y="3261036"/>
                  </a:cubicBezTo>
                  <a:cubicBezTo>
                    <a:pt x="236210" y="3391989"/>
                    <a:pt x="248695" y="3520474"/>
                    <a:pt x="272505" y="3641991"/>
                  </a:cubicBezTo>
                  <a:cubicBezTo>
                    <a:pt x="299073" y="3770621"/>
                    <a:pt x="337110" y="3893154"/>
                    <a:pt x="385891" y="4006104"/>
                  </a:cubicBezTo>
                  <a:lnTo>
                    <a:pt x="386182" y="4006685"/>
                  </a:lnTo>
                  <a:lnTo>
                    <a:pt x="386472" y="4007266"/>
                  </a:lnTo>
                  <a:cubicBezTo>
                    <a:pt x="394747" y="4027591"/>
                    <a:pt x="404039" y="4047626"/>
                    <a:pt x="413911" y="4068823"/>
                  </a:cubicBezTo>
                  <a:cubicBezTo>
                    <a:pt x="417686" y="4077098"/>
                    <a:pt x="421606" y="4085374"/>
                    <a:pt x="425380" y="4093794"/>
                  </a:cubicBezTo>
                  <a:cubicBezTo>
                    <a:pt x="428865" y="4100908"/>
                    <a:pt x="432349" y="4107876"/>
                    <a:pt x="435834" y="4114845"/>
                  </a:cubicBezTo>
                  <a:cubicBezTo>
                    <a:pt x="446867" y="4136913"/>
                    <a:pt x="457320" y="4157819"/>
                    <a:pt x="468644" y="4178435"/>
                  </a:cubicBezTo>
                  <a:lnTo>
                    <a:pt x="468935" y="4179015"/>
                  </a:lnTo>
                  <a:lnTo>
                    <a:pt x="469225" y="4179596"/>
                  </a:lnTo>
                  <a:cubicBezTo>
                    <a:pt x="495213" y="4229103"/>
                    <a:pt x="525120" y="4280352"/>
                    <a:pt x="566496" y="4345828"/>
                  </a:cubicBezTo>
                  <a:cubicBezTo>
                    <a:pt x="598727" y="4397368"/>
                    <a:pt x="633135" y="4447745"/>
                    <a:pt x="674366" y="4507124"/>
                  </a:cubicBezTo>
                  <a:cubicBezTo>
                    <a:pt x="713129" y="4561713"/>
                    <a:pt x="753199" y="4615139"/>
                    <a:pt x="790946" y="4665372"/>
                  </a:cubicBezTo>
                  <a:cubicBezTo>
                    <a:pt x="839001" y="4729106"/>
                    <a:pt x="889379" y="4793421"/>
                    <a:pt x="938015" y="4855559"/>
                  </a:cubicBezTo>
                  <a:cubicBezTo>
                    <a:pt x="969955" y="4896355"/>
                    <a:pt x="1003056" y="4938457"/>
                    <a:pt x="1035286" y="4980269"/>
                  </a:cubicBezTo>
                  <a:cubicBezTo>
                    <a:pt x="1069113" y="5023969"/>
                    <a:pt x="1113684" y="5081606"/>
                    <a:pt x="1158254" y="5140985"/>
                  </a:cubicBezTo>
                  <a:cubicBezTo>
                    <a:pt x="1179451" y="5169005"/>
                    <a:pt x="1200647" y="5198186"/>
                    <a:pt x="1221118" y="5226351"/>
                  </a:cubicBezTo>
                  <a:cubicBezTo>
                    <a:pt x="1240572" y="5253065"/>
                    <a:pt x="1259010" y="5278471"/>
                    <a:pt x="1277448" y="5303007"/>
                  </a:cubicBezTo>
                  <a:lnTo>
                    <a:pt x="1277739" y="5303297"/>
                  </a:lnTo>
                  <a:lnTo>
                    <a:pt x="1278029" y="5303588"/>
                  </a:lnTo>
                  <a:cubicBezTo>
                    <a:pt x="1309824" y="5347287"/>
                    <a:pt x="1343796" y="5391132"/>
                    <a:pt x="1376607" y="5433525"/>
                  </a:cubicBezTo>
                  <a:lnTo>
                    <a:pt x="1395625" y="5458060"/>
                  </a:lnTo>
                  <a:lnTo>
                    <a:pt x="1405207" y="5469965"/>
                  </a:lnTo>
                  <a:cubicBezTo>
                    <a:pt x="1442083" y="5515552"/>
                    <a:pt x="1479976" y="5562736"/>
                    <a:pt x="1518739" y="5607597"/>
                  </a:cubicBezTo>
                  <a:cubicBezTo>
                    <a:pt x="1603960" y="5707481"/>
                    <a:pt x="1691650" y="5802139"/>
                    <a:pt x="1779194" y="5888957"/>
                  </a:cubicBezTo>
                  <a:cubicBezTo>
                    <a:pt x="1965606" y="6072902"/>
                    <a:pt x="2161746" y="6230423"/>
                    <a:pt x="2361805" y="6356876"/>
                  </a:cubicBezTo>
                  <a:cubicBezTo>
                    <a:pt x="2475047" y="6427870"/>
                    <a:pt x="2579867" y="6485217"/>
                    <a:pt x="2682656" y="6532110"/>
                  </a:cubicBezTo>
                  <a:lnTo>
                    <a:pt x="2682946" y="6532255"/>
                  </a:lnTo>
                  <a:lnTo>
                    <a:pt x="2683236" y="6532400"/>
                  </a:lnTo>
                  <a:cubicBezTo>
                    <a:pt x="2787767" y="6581616"/>
                    <a:pt x="2901734" y="6626187"/>
                    <a:pt x="3021944" y="6664805"/>
                  </a:cubicBezTo>
                  <a:cubicBezTo>
                    <a:pt x="3132572" y="6700374"/>
                    <a:pt x="3251620" y="6731298"/>
                    <a:pt x="3375605" y="6756415"/>
                  </a:cubicBezTo>
                  <a:cubicBezTo>
                    <a:pt x="3432661" y="6767738"/>
                    <a:pt x="3493201" y="6777901"/>
                    <a:pt x="3555048" y="6786612"/>
                  </a:cubicBezTo>
                  <a:cubicBezTo>
                    <a:pt x="3613121" y="6794742"/>
                    <a:pt x="3673807" y="6801566"/>
                    <a:pt x="3735218" y="6807083"/>
                  </a:cubicBezTo>
                  <a:cubicBezTo>
                    <a:pt x="3852670" y="6817826"/>
                    <a:pt x="3974622" y="6823052"/>
                    <a:pt x="4108188" y="6823343"/>
                  </a:cubicBezTo>
                  <a:lnTo>
                    <a:pt x="4126917" y="6823343"/>
                  </a:lnTo>
                  <a:cubicBezTo>
                    <a:pt x="4135192" y="6823488"/>
                    <a:pt x="4143322" y="6823488"/>
                    <a:pt x="4151597" y="6823488"/>
                  </a:cubicBezTo>
                  <a:cubicBezTo>
                    <a:pt x="4171487" y="6823488"/>
                    <a:pt x="4186296" y="6823343"/>
                    <a:pt x="4199652" y="6822763"/>
                  </a:cubicBezTo>
                  <a:lnTo>
                    <a:pt x="4200088" y="6822763"/>
                  </a:lnTo>
                  <a:lnTo>
                    <a:pt x="4200523" y="6822763"/>
                  </a:lnTo>
                  <a:lnTo>
                    <a:pt x="4245675" y="6821601"/>
                  </a:lnTo>
                  <a:lnTo>
                    <a:pt x="4291117" y="6819277"/>
                  </a:lnTo>
                  <a:cubicBezTo>
                    <a:pt x="4342801" y="6816955"/>
                    <a:pt x="4397825" y="6812164"/>
                    <a:pt x="4469108" y="6803743"/>
                  </a:cubicBezTo>
                  <a:cubicBezTo>
                    <a:pt x="4700672" y="6775433"/>
                    <a:pt x="4932236" y="6712860"/>
                    <a:pt x="5157267" y="6617766"/>
                  </a:cubicBezTo>
                  <a:cubicBezTo>
                    <a:pt x="5260490" y="6574648"/>
                    <a:pt x="5367344" y="6521656"/>
                    <a:pt x="5484069" y="6455744"/>
                  </a:cubicBezTo>
                  <a:cubicBezTo>
                    <a:pt x="5584535" y="6399414"/>
                    <a:pt x="5688194" y="6334663"/>
                    <a:pt x="5801144" y="6257717"/>
                  </a:cubicBezTo>
                  <a:cubicBezTo>
                    <a:pt x="5894061" y="6194419"/>
                    <a:pt x="5992638" y="6122844"/>
                    <a:pt x="6111106" y="6032542"/>
                  </a:cubicBezTo>
                  <a:cubicBezTo>
                    <a:pt x="6163081" y="5993052"/>
                    <a:pt x="6215491" y="5951676"/>
                    <a:pt x="6264127" y="5913203"/>
                  </a:cubicBezTo>
                  <a:lnTo>
                    <a:pt x="6394458" y="5808939"/>
                  </a:lnTo>
                  <a:lnTo>
                    <a:pt x="6394458" y="6858000"/>
                  </a:lnTo>
                  <a:lnTo>
                    <a:pt x="2234128" y="6858000"/>
                  </a:lnTo>
                  <a:lnTo>
                    <a:pt x="2151583" y="6802146"/>
                  </a:lnTo>
                  <a:cubicBezTo>
                    <a:pt x="1509012" y="6424386"/>
                    <a:pt x="970245" y="5884748"/>
                    <a:pt x="593791" y="5241450"/>
                  </a:cubicBezTo>
                  <a:cubicBezTo>
                    <a:pt x="205286" y="4577683"/>
                    <a:pt x="0" y="3818240"/>
                    <a:pt x="0" y="3044861"/>
                  </a:cubicBezTo>
                  <a:cubicBezTo>
                    <a:pt x="0" y="2457023"/>
                    <a:pt x="115129" y="1886606"/>
                    <a:pt x="342337" y="1349581"/>
                  </a:cubicBezTo>
                  <a:cubicBezTo>
                    <a:pt x="534284" y="895692"/>
                    <a:pt x="798705" y="482372"/>
                    <a:pt x="1129762" y="11818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05757E-C772-4187-BD34-A12DC33F3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4266" y="0"/>
              <a:ext cx="6419426" cy="6858000"/>
            </a:xfrm>
            <a:custGeom>
              <a:avLst/>
              <a:gdLst>
                <a:gd name="connsiteX0" fmla="*/ 6419426 w 6419426"/>
                <a:gd name="connsiteY0" fmla="*/ 6276207 h 6858000"/>
                <a:gd name="connsiteX1" fmla="*/ 6419426 w 6419426"/>
                <a:gd name="connsiteY1" fmla="*/ 6858000 h 6858000"/>
                <a:gd name="connsiteX2" fmla="*/ 5377226 w 6419426"/>
                <a:gd name="connsiteY2" fmla="*/ 6858000 h 6858000"/>
                <a:gd name="connsiteX3" fmla="*/ 5526079 w 6419426"/>
                <a:gd name="connsiteY3" fmla="*/ 6799309 h 6858000"/>
                <a:gd name="connsiteX4" fmla="*/ 6372097 w 6419426"/>
                <a:gd name="connsiteY4" fmla="*/ 6313400 h 6858000"/>
                <a:gd name="connsiteX5" fmla="*/ 0 w 6419426"/>
                <a:gd name="connsiteY5" fmla="*/ 3944218 h 6858000"/>
                <a:gd name="connsiteX6" fmla="*/ 31811 w 6419426"/>
                <a:gd name="connsiteY6" fmla="*/ 4082046 h 6858000"/>
                <a:gd name="connsiteX7" fmla="*/ 2375871 w 6419426"/>
                <a:gd name="connsiteY7" fmla="*/ 6799309 h 6858000"/>
                <a:gd name="connsiteX8" fmla="*/ 2524724 w 6419426"/>
                <a:gd name="connsiteY8" fmla="*/ 6858000 h 6858000"/>
                <a:gd name="connsiteX9" fmla="*/ 0 w 6419426"/>
                <a:gd name="connsiteY9" fmla="*/ 6858000 h 6858000"/>
                <a:gd name="connsiteX10" fmla="*/ 0 w 6419426"/>
                <a:gd name="connsiteY10" fmla="*/ 0 h 6858000"/>
                <a:gd name="connsiteX11" fmla="*/ 1320019 w 6419426"/>
                <a:gd name="connsiteY11" fmla="*/ 0 h 6858000"/>
                <a:gd name="connsiteX12" fmla="*/ 1089625 w 6419426"/>
                <a:gd name="connsiteY12" fmla="*/ 209396 h 6858000"/>
                <a:gd name="connsiteX13" fmla="*/ 31811 w 6419426"/>
                <a:gd name="connsiteY13" fmla="*/ 2059448 h 6858000"/>
                <a:gd name="connsiteX14" fmla="*/ 0 w 6419426"/>
                <a:gd name="connsiteY14" fmla="*/ 219727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19426" h="6858000">
                  <a:moveTo>
                    <a:pt x="6419426" y="6276207"/>
                  </a:moveTo>
                  <a:lnTo>
                    <a:pt x="6419426" y="6858000"/>
                  </a:lnTo>
                  <a:lnTo>
                    <a:pt x="5377226" y="6858000"/>
                  </a:lnTo>
                  <a:lnTo>
                    <a:pt x="5526079" y="6799309"/>
                  </a:lnTo>
                  <a:cubicBezTo>
                    <a:pt x="5828657" y="6671330"/>
                    <a:pt x="6112428" y="6507594"/>
                    <a:pt x="6372097" y="6313400"/>
                  </a:cubicBezTo>
                  <a:close/>
                  <a:moveTo>
                    <a:pt x="0" y="3944218"/>
                  </a:moveTo>
                  <a:lnTo>
                    <a:pt x="31811" y="4082046"/>
                  </a:lnTo>
                  <a:cubicBezTo>
                    <a:pt x="347839" y="5310348"/>
                    <a:pt x="1226077" y="6312987"/>
                    <a:pt x="2375871" y="6799309"/>
                  </a:cubicBezTo>
                  <a:lnTo>
                    <a:pt x="2524724" y="6858000"/>
                  </a:lnTo>
                  <a:lnTo>
                    <a:pt x="0" y="6858000"/>
                  </a:lnTo>
                  <a:close/>
                  <a:moveTo>
                    <a:pt x="0" y="0"/>
                  </a:moveTo>
                  <a:lnTo>
                    <a:pt x="1320019" y="0"/>
                  </a:lnTo>
                  <a:lnTo>
                    <a:pt x="1089625" y="209396"/>
                  </a:lnTo>
                  <a:cubicBezTo>
                    <a:pt x="586180" y="712841"/>
                    <a:pt x="214775" y="1348326"/>
                    <a:pt x="31811" y="2059448"/>
                  </a:cubicBezTo>
                  <a:lnTo>
                    <a:pt x="0" y="219727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DEBD77A9-DEB8-1F3A-FBF5-B0D5C2BA1232}"/>
              </a:ext>
            </a:extLst>
          </p:cNvPr>
          <p:cNvSpPr txBox="1"/>
          <p:nvPr/>
        </p:nvSpPr>
        <p:spPr>
          <a:xfrm>
            <a:off x="187288" y="136525"/>
            <a:ext cx="6841474" cy="5924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chemeClr val="tx2"/>
                </a:solidFill>
                <a:effectLst/>
              </a:rPr>
              <a:t>Grado de Formación A – ACREDITACIÓN PARCIAL DE COMPETENCIA O MICROACREDITACIONES</a:t>
            </a:r>
            <a:endParaRPr lang="en-US" sz="2400" b="0" i="0" dirty="0">
              <a:solidFill>
                <a:schemeClr val="tx2"/>
              </a:solidFill>
              <a:effectLst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chemeClr val="tx2"/>
                </a:solidFill>
                <a:effectLst/>
              </a:rPr>
              <a:t>Oferta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elemental del Sistema de Formación Profesional,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destinada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,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preferentemente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, a personas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trabajadoras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con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necesidad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actualizar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sus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competencias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chemeClr val="tx2"/>
                </a:solidFill>
                <a:effectLst/>
              </a:rPr>
              <a:t>Acceso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: no se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exigen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requisitos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académicos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o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profesionales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.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Simplemente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necesitas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tener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habilidades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comunicación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lingüística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suficientes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para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el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aprendizaje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y las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competencias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básicas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necesarias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para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cursar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con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aprovechamiento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la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formación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chemeClr val="tx2"/>
                </a:solidFill>
                <a:effectLst/>
              </a:rPr>
              <a:t>Duración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: variable y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directamente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determinada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por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la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estimación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de horas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destinadas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a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los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resultados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aprendizaje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incluidos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en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ella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chemeClr val="tx2"/>
                </a:solidFill>
                <a:effectLst/>
              </a:rPr>
              <a:t>Titulación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: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acreditación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parcial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competencia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400" b="0" i="0" dirty="0" err="1">
                <a:solidFill>
                  <a:schemeClr val="tx2"/>
                </a:solidFill>
                <a:effectLst/>
              </a:rPr>
              <a:t>nivel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 1,2 o 3.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596ABDA-28B5-7F5B-5C55-7C095691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DD6E9BD-0DAA-0220-5786-BC0F3EFEA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C53CA7AE-5C5C-6D47-988D-978B50EA8B1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627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E1E7DBC-854A-9FAE-807D-7F5C8E810684}"/>
              </a:ext>
            </a:extLst>
          </p:cNvPr>
          <p:cNvSpPr txBox="1"/>
          <p:nvPr/>
        </p:nvSpPr>
        <p:spPr>
          <a:xfrm>
            <a:off x="276907" y="595338"/>
            <a:ext cx="5564851" cy="54387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tx2"/>
                </a:solidFill>
                <a:effectLst/>
              </a:rPr>
              <a:t>Grado de Formación B – CERTIFICADO DE COMPETENCIA</a:t>
            </a:r>
            <a:endParaRPr lang="en-US" sz="2000" b="0" i="0" dirty="0">
              <a:solidFill>
                <a:schemeClr val="tx2"/>
              </a:solidFill>
              <a:effectLst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chemeClr val="tx2"/>
                </a:solidFill>
                <a:effectLst/>
              </a:rPr>
              <a:t>Oferta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formativa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carácter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parcial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,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coincidente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con un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módulo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profesional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incluido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Catálogo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Modular de Formación Profesional,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destinada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,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preferentemente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, a las personas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trabajadoras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con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necesidad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actualización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sus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competencias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.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Siempre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estará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asociada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a uno o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varios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estándares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competencia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profesional</a:t>
            </a:r>
            <a:endParaRPr lang="en-US" sz="2000" b="0" i="0" dirty="0">
              <a:solidFill>
                <a:schemeClr val="tx2"/>
              </a:solidFill>
              <a:effectLst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chemeClr val="tx2"/>
                </a:solidFill>
                <a:effectLst/>
              </a:rPr>
              <a:t>Acceso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: al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igual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que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grado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A, no se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exigen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requisitos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académicos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o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profesionales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.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Simplemente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necesitas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tener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habilidades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comunicación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lingüística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suficientes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para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aprendizaje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y las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competencias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básicas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necesarias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para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cursar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con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aprovechamiento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la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formación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chemeClr val="tx2"/>
                </a:solidFill>
                <a:effectLst/>
              </a:rPr>
              <a:t>Duración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: coincide con la del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módulo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profesional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que lo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constituye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en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las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ofertas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grados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C y D.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chemeClr val="tx2"/>
                </a:solidFill>
                <a:effectLst/>
              </a:rPr>
              <a:t>Titulación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: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certificado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 de </a:t>
            </a:r>
            <a:r>
              <a:rPr lang="en-US" sz="2000" b="0" i="0" dirty="0" err="1">
                <a:solidFill>
                  <a:schemeClr val="tx2"/>
                </a:solidFill>
                <a:effectLst/>
              </a:rPr>
              <a:t>competencia</a:t>
            </a:r>
            <a:r>
              <a:rPr lang="en-US" sz="2000" b="0" i="0" dirty="0">
                <a:solidFill>
                  <a:schemeClr val="tx2"/>
                </a:solidFill>
                <a:effectLst/>
              </a:rPr>
              <a:t>.</a:t>
            </a:r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084" name="Freeform: Shape 3083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5" name="Freeform: Shape 3084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6" name="Freeform: Shape 3085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7" name="Freeform: Shape 3086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 descr="Grado de Formación B – CERTIFICADO DE COMPETENCIA">
            <a:extLst>
              <a:ext uri="{FF2B5EF4-FFF2-40B4-BE49-F238E27FC236}">
                <a16:creationId xmlns:a16="http://schemas.microsoft.com/office/drawing/2014/main" id="{46EE286F-6BB9-DB0B-4D32-149B615AC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08392" y="1819656"/>
            <a:ext cx="4142232" cy="414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9B3C1D8-962E-DF95-FC83-829994059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2979FCD-799A-17EB-771C-257AEB441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53CA7AE-5C5C-6D47-988D-978B50EA8B1E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81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AFAA686-165B-3E80-1677-65217A55A8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810" b="-2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F7ED2E9-AE04-0FFE-A57A-5DC5B159BC7A}"/>
              </a:ext>
            </a:extLst>
          </p:cNvPr>
          <p:cNvSpPr txBox="1"/>
          <p:nvPr/>
        </p:nvSpPr>
        <p:spPr>
          <a:xfrm>
            <a:off x="6116569" y="136525"/>
            <a:ext cx="5923402" cy="57913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</a:rPr>
              <a:t>Grado de Formación C – CERTIFICADO PROFESIONAL</a:t>
            </a:r>
            <a:endParaRPr lang="en-US" sz="2000" b="0" i="0" dirty="0">
              <a:effectLst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Oferta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parcial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acumulable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compuesta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por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varios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módulos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profesionales</a:t>
            </a:r>
            <a:r>
              <a:rPr lang="en-US" sz="2000" b="0" i="0" dirty="0">
                <a:effectLst/>
              </a:rPr>
              <a:t> con </a:t>
            </a:r>
            <a:r>
              <a:rPr lang="en-US" sz="2000" b="0" i="0" dirty="0" err="1">
                <a:effectLst/>
              </a:rPr>
              <a:t>alta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significación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el</a:t>
            </a:r>
            <a:r>
              <a:rPr lang="en-US" sz="2000" b="0" i="0" dirty="0">
                <a:effectLst/>
              </a:rPr>
              <a:t> mercado </a:t>
            </a:r>
            <a:r>
              <a:rPr lang="en-US" sz="2000" b="0" i="0" dirty="0" err="1">
                <a:effectLst/>
              </a:rPr>
              <a:t>laboral</a:t>
            </a:r>
            <a:r>
              <a:rPr lang="en-US" sz="2000" b="0" i="0" dirty="0">
                <a:effectLst/>
              </a:rPr>
              <a:t>. </a:t>
            </a:r>
            <a:r>
              <a:rPr lang="en-US" sz="2000" b="0" i="0" dirty="0" err="1">
                <a:effectLst/>
              </a:rPr>
              <a:t>Puedes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obtener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el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certificado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profesional</a:t>
            </a:r>
            <a:r>
              <a:rPr lang="en-US" sz="2000" b="0" i="0" dirty="0">
                <a:effectLst/>
              </a:rPr>
              <a:t>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Superando</a:t>
            </a:r>
            <a:r>
              <a:rPr lang="en-US" sz="2000" b="0" i="0" dirty="0">
                <a:effectLst/>
              </a:rPr>
              <a:t> la </a:t>
            </a:r>
            <a:r>
              <a:rPr lang="en-US" sz="2000" b="0" i="0" dirty="0" err="1">
                <a:effectLst/>
              </a:rPr>
              <a:t>formación</a:t>
            </a:r>
            <a:r>
              <a:rPr lang="en-US" sz="2000" b="0" i="0" dirty="0">
                <a:effectLst/>
              </a:rPr>
              <a:t> o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Acumulando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Certificados</a:t>
            </a:r>
            <a:r>
              <a:rPr lang="en-US" sz="2000" b="0" i="0" dirty="0">
                <a:effectLst/>
              </a:rPr>
              <a:t> de </a:t>
            </a:r>
            <a:r>
              <a:rPr lang="en-US" sz="2000" b="0" i="0" dirty="0" err="1">
                <a:effectLst/>
              </a:rPr>
              <a:t>Competencia</a:t>
            </a:r>
            <a:r>
              <a:rPr lang="en-US" sz="2000" b="0" i="0" dirty="0">
                <a:effectLst/>
              </a:rPr>
              <a:t> de Grado B que </a:t>
            </a:r>
            <a:r>
              <a:rPr lang="en-US" sz="2000" b="0" i="0" dirty="0" err="1">
                <a:effectLst/>
              </a:rPr>
              <a:t>completen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todos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los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módulos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profesionales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incluidos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el</a:t>
            </a:r>
            <a:r>
              <a:rPr lang="en-US" sz="2000" b="0" i="0" dirty="0">
                <a:effectLst/>
              </a:rPr>
              <a:t> Grado C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</a:rPr>
              <a:t>Los </a:t>
            </a:r>
            <a:r>
              <a:rPr lang="en-US" sz="2000" b="0" i="0" dirty="0" err="1">
                <a:effectLst/>
              </a:rPr>
              <a:t>certificados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profesionales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incluyen</a:t>
            </a:r>
            <a:r>
              <a:rPr lang="en-US" sz="2000" b="0" i="0" dirty="0">
                <a:effectLst/>
              </a:rPr>
              <a:t> un </a:t>
            </a:r>
            <a:r>
              <a:rPr lang="en-US" sz="2000" b="0" i="0" dirty="0" err="1">
                <a:effectLst/>
              </a:rPr>
              <a:t>período</a:t>
            </a:r>
            <a:r>
              <a:rPr lang="en-US" sz="2000" b="0" i="0" dirty="0">
                <a:effectLst/>
              </a:rPr>
              <a:t> de </a:t>
            </a:r>
            <a:r>
              <a:rPr lang="en-US" sz="2000" b="0" i="0" dirty="0" err="1">
                <a:effectLst/>
              </a:rPr>
              <a:t>formación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empresa</a:t>
            </a:r>
            <a:r>
              <a:rPr lang="en-US" sz="2000" b="0" i="0" dirty="0">
                <a:effectLst/>
              </a:rPr>
              <a:t>, con </a:t>
            </a:r>
            <a:r>
              <a:rPr lang="en-US" sz="2000" b="0" i="0" dirty="0" err="1">
                <a:effectLst/>
              </a:rPr>
              <a:t>duración</a:t>
            </a:r>
            <a:r>
              <a:rPr lang="en-US" sz="2000" b="0" i="0" dirty="0">
                <a:effectLst/>
              </a:rPr>
              <a:t> variable. </a:t>
            </a:r>
            <a:r>
              <a:rPr lang="en-US" sz="2000" b="0" i="0" dirty="0" err="1">
                <a:effectLst/>
              </a:rPr>
              <a:t>Puedes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quedar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exento</a:t>
            </a:r>
            <a:r>
              <a:rPr lang="en-US" sz="2000" b="0" i="0" dirty="0">
                <a:effectLst/>
              </a:rPr>
              <a:t>/a del </a:t>
            </a:r>
            <a:r>
              <a:rPr lang="en-US" sz="2000" b="0" i="0" dirty="0" err="1">
                <a:effectLst/>
              </a:rPr>
              <a:t>periodo</a:t>
            </a:r>
            <a:r>
              <a:rPr lang="en-US" sz="2000" b="0" i="0" dirty="0">
                <a:effectLst/>
              </a:rPr>
              <a:t> de </a:t>
            </a:r>
            <a:r>
              <a:rPr lang="en-US" sz="2000" b="0" i="0" dirty="0" err="1">
                <a:effectLst/>
              </a:rPr>
              <a:t>formación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empresa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si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acreditas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una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experiencia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laboral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mínima</a:t>
            </a:r>
            <a:r>
              <a:rPr lang="en-US" sz="2000" b="0" i="0" dirty="0">
                <a:effectLst/>
              </a:rPr>
              <a:t> de 6 meses </a:t>
            </a:r>
            <a:r>
              <a:rPr lang="en-US" sz="2000" b="0" i="0" dirty="0" err="1">
                <a:effectLst/>
              </a:rPr>
              <a:t>correspondiente</a:t>
            </a:r>
            <a:r>
              <a:rPr lang="en-US" sz="2000" b="0" i="0" dirty="0">
                <a:effectLst/>
              </a:rPr>
              <a:t> con la </a:t>
            </a:r>
            <a:r>
              <a:rPr lang="en-US" sz="2000" b="0" i="0" dirty="0" err="1">
                <a:effectLst/>
              </a:rPr>
              <a:t>formación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cursada</a:t>
            </a:r>
            <a:r>
              <a:rPr lang="en-US" sz="2000" b="0" i="0" dirty="0">
                <a:effectLst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Acceso</a:t>
            </a:r>
            <a:r>
              <a:rPr lang="en-US" sz="2000" b="0" i="0" dirty="0">
                <a:effectLst/>
              </a:rPr>
              <a:t>: Nivel 1. </a:t>
            </a:r>
          </a:p>
          <a:p>
            <a:pPr lvl="2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</a:rPr>
              <a:t>Nivel 2.</a:t>
            </a:r>
          </a:p>
          <a:p>
            <a:pPr lvl="2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</a:rPr>
              <a:t>Nivel 3.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Duración</a:t>
            </a:r>
            <a:r>
              <a:rPr lang="en-US" sz="2000" b="0" i="0" dirty="0">
                <a:effectLst/>
              </a:rPr>
              <a:t>: variable. De 250 a 990 horas.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Titulación</a:t>
            </a:r>
            <a:r>
              <a:rPr lang="en-US" sz="2000" b="0" i="0" dirty="0">
                <a:effectLst/>
              </a:rPr>
              <a:t>: </a:t>
            </a:r>
            <a:r>
              <a:rPr lang="en-US" sz="2000" b="0" i="0" dirty="0" err="1">
                <a:effectLst/>
              </a:rPr>
              <a:t>certificado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profesional</a:t>
            </a:r>
            <a:r>
              <a:rPr lang="en-US" sz="2000" b="0" i="0" dirty="0">
                <a:effectLst/>
              </a:rPr>
              <a:t> de </a:t>
            </a:r>
            <a:r>
              <a:rPr lang="en-US" sz="2000" b="0" i="0" dirty="0" err="1">
                <a:effectLst/>
              </a:rPr>
              <a:t>nivel</a:t>
            </a:r>
            <a:r>
              <a:rPr lang="en-US" sz="2000" b="0" i="0" dirty="0">
                <a:effectLst/>
              </a:rPr>
              <a:t> 1, 2 o 3.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880F90E-E03A-F83B-2688-2671A83C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5C138D4-6D8C-FA98-F549-D71D75DD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C53CA7AE-5C5C-6D47-988D-978B50EA8B1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132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E39DE1D-215E-7225-79DB-A5BA0BD80778}"/>
              </a:ext>
            </a:extLst>
          </p:cNvPr>
          <p:cNvSpPr txBox="1"/>
          <p:nvPr/>
        </p:nvSpPr>
        <p:spPr>
          <a:xfrm>
            <a:off x="0" y="291050"/>
            <a:ext cx="1210235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Grado de Formación D – CICLOS FORMATIVOS</a:t>
            </a:r>
          </a:p>
          <a:p>
            <a:r>
              <a:rPr lang="es-ES" sz="2000" dirty="0"/>
              <a:t>Ofertas conducentes a la obtención de los títulos de Técnico Básico (Grado Básico), Técnico (Grado Medio), o Técnico Superior (Grado Superior) de Formación Profesional.</a:t>
            </a:r>
          </a:p>
          <a:p>
            <a:endParaRPr lang="es-ES" sz="2000" dirty="0"/>
          </a:p>
          <a:p>
            <a:r>
              <a:rPr lang="es-ES" sz="2000" dirty="0"/>
              <a:t>Acceso: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Ciclos Formativos de Grado Básico.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Ciclos Formativos de Grado Medio.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Ciclos Formativos de Grado Superior.</a:t>
            </a:r>
          </a:p>
          <a:p>
            <a:endParaRPr lang="es-ES" sz="2000" dirty="0"/>
          </a:p>
          <a:p>
            <a:r>
              <a:rPr lang="es-ES" sz="2000" dirty="0"/>
              <a:t>Duración: entre 2 y 3 cursos académicos.</a:t>
            </a:r>
          </a:p>
          <a:p>
            <a:endParaRPr lang="es-ES" sz="2000" dirty="0"/>
          </a:p>
          <a:p>
            <a:r>
              <a:rPr lang="es-ES" sz="2000" dirty="0"/>
              <a:t>Duración de fase de formación en empresa u organismo equiparado: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En régimen general: entre el 25 y 35 % de la duración total del ciclo.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En Castilla y León 180 horas el primer año y 360 el segundo.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En régimen intensivo: entre el 35 y 50 % de la duración total del ciclo.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r>
              <a:rPr lang="es-ES" sz="2000" dirty="0"/>
              <a:t>Titulación: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Ciclo de Grado Básico: Técnico Básico de FP y Graduado en ESO.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Ciclo de Grado Medio: Técnico de FP.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Ciclo de Grado Superior: Técnico Superior de FP.</a:t>
            </a:r>
          </a:p>
        </p:txBody>
      </p:sp>
      <p:pic>
        <p:nvPicPr>
          <p:cNvPr id="2054" name="Picture 6" descr="Grado de Formación D – CICLOS FORMATIVOS">
            <a:extLst>
              <a:ext uri="{FF2B5EF4-FFF2-40B4-BE49-F238E27FC236}">
                <a16:creationId xmlns:a16="http://schemas.microsoft.com/office/drawing/2014/main" id="{C661BE50-7B3D-9D33-5EBD-E83E36015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235" y="3104478"/>
            <a:ext cx="2214880" cy="221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FB4B62D-CF63-ECF5-56FA-9D1F182D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3F21490-3F15-74B3-ECB9-76A91B2A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204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6516F0-9E29-FBA4-E165-066E8B1BDF41}"/>
              </a:ext>
            </a:extLst>
          </p:cNvPr>
          <p:cNvSpPr txBox="1"/>
          <p:nvPr/>
        </p:nvSpPr>
        <p:spPr>
          <a:xfrm>
            <a:off x="226874" y="136525"/>
            <a:ext cx="7024318" cy="6721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</a:rPr>
              <a:t>Grado de Formación E – CURSOS DE ESPECIALIZACIÓN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Ofertas</a:t>
            </a:r>
            <a:r>
              <a:rPr lang="en-US" sz="2400" dirty="0">
                <a:solidFill>
                  <a:schemeClr val="tx2"/>
                </a:solidFill>
              </a:rPr>
              <a:t> que </a:t>
            </a:r>
            <a:r>
              <a:rPr lang="en-US" sz="2400" dirty="0" err="1">
                <a:solidFill>
                  <a:schemeClr val="tx2"/>
                </a:solidFill>
              </a:rPr>
              <a:t>complementan</a:t>
            </a:r>
            <a:r>
              <a:rPr lang="en-US" sz="2400" dirty="0">
                <a:solidFill>
                  <a:schemeClr val="tx2"/>
                </a:solidFill>
              </a:rPr>
              <a:t> las </a:t>
            </a:r>
            <a:r>
              <a:rPr lang="en-US" sz="2400" dirty="0" err="1">
                <a:solidFill>
                  <a:schemeClr val="tx2"/>
                </a:solidFill>
              </a:rPr>
              <a:t>competencias</a:t>
            </a:r>
            <a:r>
              <a:rPr lang="en-US" sz="2400" dirty="0">
                <a:solidFill>
                  <a:schemeClr val="tx2"/>
                </a:solidFill>
              </a:rPr>
              <a:t> de las personas que </a:t>
            </a:r>
            <a:r>
              <a:rPr lang="en-US" sz="2400" dirty="0" err="1">
                <a:solidFill>
                  <a:schemeClr val="tx2"/>
                </a:solidFill>
              </a:rPr>
              <a:t>ya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disponen</a:t>
            </a:r>
            <a:r>
              <a:rPr lang="en-US" sz="2400" dirty="0">
                <a:solidFill>
                  <a:schemeClr val="tx2"/>
                </a:solidFill>
              </a:rPr>
              <a:t> de un </a:t>
            </a:r>
            <a:r>
              <a:rPr lang="en-US" sz="2400" dirty="0" err="1">
                <a:solidFill>
                  <a:schemeClr val="tx2"/>
                </a:solidFill>
              </a:rPr>
              <a:t>título</a:t>
            </a:r>
            <a:r>
              <a:rPr lang="en-US" sz="2400" dirty="0">
                <a:solidFill>
                  <a:schemeClr val="tx2"/>
                </a:solidFill>
              </a:rPr>
              <a:t> de FP o que </a:t>
            </a:r>
            <a:r>
              <a:rPr lang="en-US" sz="2400" dirty="0" err="1">
                <a:solidFill>
                  <a:schemeClr val="tx2"/>
                </a:solidFill>
              </a:rPr>
              <a:t>cumplen</a:t>
            </a:r>
            <a:r>
              <a:rPr lang="en-US" sz="2400" dirty="0">
                <a:solidFill>
                  <a:schemeClr val="tx2"/>
                </a:solidFill>
              </a:rPr>
              <a:t> con las </a:t>
            </a:r>
            <a:r>
              <a:rPr lang="en-US" sz="2400" dirty="0" err="1">
                <a:solidFill>
                  <a:schemeClr val="tx2"/>
                </a:solidFill>
              </a:rPr>
              <a:t>condiciones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acceso</a:t>
            </a:r>
            <a:r>
              <a:rPr lang="en-US" sz="2400" dirty="0">
                <a:solidFill>
                  <a:schemeClr val="tx2"/>
                </a:solidFill>
              </a:rPr>
              <a:t> a </a:t>
            </a:r>
            <a:r>
              <a:rPr lang="en-US" sz="2400" dirty="0" err="1">
                <a:solidFill>
                  <a:schemeClr val="tx2"/>
                </a:solidFill>
              </a:rPr>
              <a:t>los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cursos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Acceso</a:t>
            </a:r>
            <a:r>
              <a:rPr lang="en-US" sz="2400" dirty="0">
                <a:solidFill>
                  <a:schemeClr val="tx2"/>
                </a:solidFill>
              </a:rPr>
              <a:t>: </a:t>
            </a:r>
            <a:r>
              <a:rPr lang="es-ES" dirty="0">
                <a:solidFill>
                  <a:schemeClr val="tx2"/>
                </a:solidFill>
              </a:rPr>
              <a:t>Ciclos Formativos de Grado Medio /Ciclos Formativos de Grado Superior.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Duración</a:t>
            </a:r>
            <a:r>
              <a:rPr lang="en-US" sz="2400" dirty="0">
                <a:solidFill>
                  <a:schemeClr val="tx2"/>
                </a:solidFill>
              </a:rPr>
              <a:t>: entre 300 y 900 horas.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Titulación</a:t>
            </a:r>
            <a:r>
              <a:rPr lang="en-US" sz="2400" dirty="0">
                <a:solidFill>
                  <a:schemeClr val="tx2"/>
                </a:solidFill>
              </a:rPr>
              <a:t>: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Especialista</a:t>
            </a:r>
            <a:r>
              <a:rPr lang="en-US" sz="2400" dirty="0">
                <a:solidFill>
                  <a:schemeClr val="tx2"/>
                </a:solidFill>
              </a:rPr>
              <a:t>: </a:t>
            </a:r>
            <a:r>
              <a:rPr lang="en-US" sz="2400" dirty="0" err="1">
                <a:solidFill>
                  <a:schemeClr val="tx2"/>
                </a:solidFill>
              </a:rPr>
              <a:t>si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superas</a:t>
            </a:r>
            <a:r>
              <a:rPr lang="en-US" sz="2400" dirty="0">
                <a:solidFill>
                  <a:schemeClr val="tx2"/>
                </a:solidFill>
              </a:rPr>
              <a:t> un </a:t>
            </a:r>
            <a:r>
              <a:rPr lang="en-US" sz="2400" dirty="0" err="1">
                <a:solidFill>
                  <a:schemeClr val="tx2"/>
                </a:solidFill>
              </a:rPr>
              <a:t>curso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especialización</a:t>
            </a:r>
            <a:r>
              <a:rPr lang="en-US" sz="2400" dirty="0">
                <a:solidFill>
                  <a:schemeClr val="tx2"/>
                </a:solidFill>
              </a:rPr>
              <a:t> de FP de Grado Medio </a:t>
            </a:r>
            <a:r>
              <a:rPr lang="en-US" sz="2400" dirty="0" err="1">
                <a:solidFill>
                  <a:schemeClr val="tx2"/>
                </a:solidFill>
              </a:rPr>
              <a:t>obtendrás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el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título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Especialista</a:t>
            </a:r>
            <a:r>
              <a:rPr lang="en-US" sz="2400" dirty="0">
                <a:solidFill>
                  <a:schemeClr val="tx2"/>
                </a:solidFill>
              </a:rPr>
              <a:t> del </a:t>
            </a:r>
            <a:r>
              <a:rPr lang="en-US" sz="2400" dirty="0" err="1">
                <a:solidFill>
                  <a:schemeClr val="tx2"/>
                </a:solidFill>
              </a:rPr>
              <a:t>perfil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profesional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correspondiente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Máster</a:t>
            </a:r>
            <a:r>
              <a:rPr lang="en-US" sz="2400" dirty="0">
                <a:solidFill>
                  <a:schemeClr val="tx2"/>
                </a:solidFill>
              </a:rPr>
              <a:t> de FP: </a:t>
            </a:r>
            <a:r>
              <a:rPr lang="en-US" sz="2400" dirty="0" err="1">
                <a:solidFill>
                  <a:schemeClr val="tx2"/>
                </a:solidFill>
              </a:rPr>
              <a:t>si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superas</a:t>
            </a:r>
            <a:r>
              <a:rPr lang="en-US" sz="2400" dirty="0">
                <a:solidFill>
                  <a:schemeClr val="tx2"/>
                </a:solidFill>
              </a:rPr>
              <a:t> un </a:t>
            </a:r>
            <a:r>
              <a:rPr lang="en-US" sz="2400" dirty="0" err="1">
                <a:solidFill>
                  <a:schemeClr val="tx2"/>
                </a:solidFill>
              </a:rPr>
              <a:t>curso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especialización</a:t>
            </a:r>
            <a:r>
              <a:rPr lang="en-US" sz="2400" dirty="0">
                <a:solidFill>
                  <a:schemeClr val="tx2"/>
                </a:solidFill>
              </a:rPr>
              <a:t> de FP de Grado Superior </a:t>
            </a:r>
            <a:r>
              <a:rPr lang="en-US" sz="2400" dirty="0" err="1">
                <a:solidFill>
                  <a:schemeClr val="tx2"/>
                </a:solidFill>
              </a:rPr>
              <a:t>obtendrás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el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título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Máster</a:t>
            </a:r>
            <a:r>
              <a:rPr lang="en-US" sz="2400" dirty="0">
                <a:solidFill>
                  <a:schemeClr val="tx2"/>
                </a:solidFill>
              </a:rPr>
              <a:t> de Formación Profesional del </a:t>
            </a:r>
            <a:r>
              <a:rPr lang="en-US" sz="2400" dirty="0" err="1">
                <a:solidFill>
                  <a:schemeClr val="tx2"/>
                </a:solidFill>
              </a:rPr>
              <a:t>perfil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profesional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correspondiente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24" name="Group 18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A626FC99-9EDC-D207-AC23-925ABE456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1F0BD21-2856-6780-1BE4-3312995DF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EADCFC8-B9B3-9EE1-B03A-BB059DFA5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53CA7AE-5C5C-6D47-988D-978B50EA8B1E}" type="slidenum">
              <a:rPr lang="en-US" smtClean="0"/>
              <a:pPr defTabSz="914400"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01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redondeado 9"/>
          <p:cNvSpPr/>
          <p:nvPr/>
        </p:nvSpPr>
        <p:spPr>
          <a:xfrm>
            <a:off x="62754" y="2017059"/>
            <a:ext cx="5217458" cy="1864659"/>
          </a:xfrm>
          <a:prstGeom prst="roundRect">
            <a:avLst/>
          </a:prstGeom>
          <a:solidFill>
            <a:srgbClr val="F4DDD5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GRADOS : Estructura modular</a:t>
            </a:r>
          </a:p>
          <a:p>
            <a:endParaRPr lang="es-ES" sz="14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Módulos profesionales de la oferta formativa (incluidos en el Catálogo Modular de Formación Profesional)</a:t>
            </a:r>
          </a:p>
          <a:p>
            <a:endParaRPr lang="es-ES" sz="1400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Complementos formativos (no incluidos en el Catálogo Modular de Formación Profesional)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62754" y="3957917"/>
            <a:ext cx="5217458" cy="1995406"/>
          </a:xfrm>
          <a:prstGeom prst="roundRect">
            <a:avLst/>
          </a:prstGeom>
          <a:solidFill>
            <a:srgbClr val="F4DDD5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MÓDULOS PROFESIONALES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Asociados a uno (o varios) Estándares de competencia del Catálogo Nacional de Cualificaciones Profesionales</a:t>
            </a:r>
          </a:p>
          <a:p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Actividades + Tareas descritos en términos de competencia para el ejercicio de una actividad profesional.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No Asociados a uno (o varios) Estándares de competencia del CNCP</a:t>
            </a:r>
          </a:p>
          <a:p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Conseguir competencias generales, profesionales y para la empleabilidad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9197788" y="2017059"/>
            <a:ext cx="2348753" cy="38817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FIGURAS A INCLUIR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Responsable de innovación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Responsable de internacionalización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Tutor dual del centro para cada grupo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Responsable coordinador del servicio de orientación profesional, emprendimiento y el procedimiento de acreditación de competencias profesionales en el centro.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5540188" y="2017059"/>
            <a:ext cx="3290047" cy="388171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ESTRUCTURA GENERAL</a:t>
            </a:r>
          </a:p>
          <a:p>
            <a:pPr algn="ctr"/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 GRADO D</a:t>
            </a:r>
          </a:p>
          <a:p>
            <a:pPr algn="ctr"/>
            <a:endParaRPr lang="es-ES" sz="14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Parte TRONCAL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4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Módulos asociados CMFP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Módulos asociados a habilidades y capacidades transversales</a:t>
            </a:r>
          </a:p>
          <a:p>
            <a:pPr marL="285750"/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-Itinerario personal para la empleabilidad I y II.</a:t>
            </a:r>
          </a:p>
          <a:p>
            <a:pPr marL="285750"/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-Digitalización aplicada al sistema productivo.</a:t>
            </a:r>
          </a:p>
          <a:p>
            <a:pPr marL="285750"/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-Sostenibilidad aplicada al sistema productivo.</a:t>
            </a:r>
          </a:p>
          <a:p>
            <a:pPr marL="285750"/>
            <a:r>
              <a:rPr lang="es-ES" sz="1400" dirty="0">
                <a:solidFill>
                  <a:schemeClr val="bg2">
                    <a:lumMod val="50000"/>
                  </a:schemeClr>
                </a:solidFill>
              </a:rPr>
              <a:t>-Inglés profesional. 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Proyecto </a:t>
            </a:r>
            <a:r>
              <a:rPr lang="es-ES" sz="1400" b="1" dirty="0" err="1">
                <a:solidFill>
                  <a:schemeClr val="bg2">
                    <a:lumMod val="50000"/>
                  </a:schemeClr>
                </a:solidFill>
              </a:rPr>
              <a:t>intermodular</a:t>
            </a:r>
            <a:endParaRPr lang="es-ES" sz="14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4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b="1" dirty="0">
                <a:solidFill>
                  <a:schemeClr val="bg2">
                    <a:lumMod val="50000"/>
                  </a:schemeClr>
                </a:solidFill>
              </a:rPr>
              <a:t>Parte OPTATIVA 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EF7DF95-7D32-8D75-6A35-033E4013A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uevo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odelo</a:t>
            </a:r>
            <a:r>
              <a:rPr lang="es-ES" i="1" dirty="0"/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ormación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CB9E4A2-1DE5-9249-AC36-B310BDAA5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170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E52ED5A-1C6A-E73D-0E12-DD33767BE94F}"/>
              </a:ext>
            </a:extLst>
          </p:cNvPr>
          <p:cNvSpPr/>
          <p:nvPr/>
        </p:nvSpPr>
        <p:spPr>
          <a:xfrm>
            <a:off x="3967175" y="2011109"/>
            <a:ext cx="5455641" cy="829193"/>
          </a:xfrm>
          <a:custGeom>
            <a:avLst/>
            <a:gdLst/>
            <a:ahLst/>
            <a:cxnLst/>
            <a:rect l="l" t="t" r="r" b="b"/>
            <a:pathLst>
              <a:path w="4815205" h="558800">
                <a:moveTo>
                  <a:pt x="4662601" y="0"/>
                </a:moveTo>
                <a:lnTo>
                  <a:pt x="152400" y="0"/>
                </a:lnTo>
                <a:lnTo>
                  <a:pt x="64293" y="2381"/>
                </a:lnTo>
                <a:lnTo>
                  <a:pt x="19050" y="19050"/>
                </a:lnTo>
                <a:lnTo>
                  <a:pt x="2381" y="64293"/>
                </a:lnTo>
                <a:lnTo>
                  <a:pt x="0" y="152400"/>
                </a:lnTo>
                <a:lnTo>
                  <a:pt x="0" y="406400"/>
                </a:lnTo>
                <a:lnTo>
                  <a:pt x="2381" y="494506"/>
                </a:lnTo>
                <a:lnTo>
                  <a:pt x="19050" y="539750"/>
                </a:lnTo>
                <a:lnTo>
                  <a:pt x="64293" y="556418"/>
                </a:lnTo>
                <a:lnTo>
                  <a:pt x="152400" y="558800"/>
                </a:lnTo>
                <a:lnTo>
                  <a:pt x="4662601" y="558800"/>
                </a:lnTo>
                <a:lnTo>
                  <a:pt x="4750708" y="556418"/>
                </a:lnTo>
                <a:lnTo>
                  <a:pt x="4795951" y="539750"/>
                </a:lnTo>
                <a:lnTo>
                  <a:pt x="4812620" y="494506"/>
                </a:lnTo>
                <a:lnTo>
                  <a:pt x="4815001" y="406400"/>
                </a:lnTo>
                <a:lnTo>
                  <a:pt x="4815001" y="152400"/>
                </a:lnTo>
                <a:lnTo>
                  <a:pt x="4812620" y="64293"/>
                </a:lnTo>
                <a:lnTo>
                  <a:pt x="4795951" y="19050"/>
                </a:lnTo>
                <a:lnTo>
                  <a:pt x="4750708" y="2381"/>
                </a:lnTo>
                <a:lnTo>
                  <a:pt x="4662601" y="0"/>
                </a:lnTo>
                <a:close/>
              </a:path>
            </a:pathLst>
          </a:custGeom>
          <a:solidFill>
            <a:srgbClr val="00B2D9">
              <a:alpha val="25000"/>
            </a:srgbClr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9DBCB09-8BD2-861A-8A64-A81E1CB1CB2F}"/>
              </a:ext>
            </a:extLst>
          </p:cNvPr>
          <p:cNvSpPr/>
          <p:nvPr/>
        </p:nvSpPr>
        <p:spPr>
          <a:xfrm>
            <a:off x="3951120" y="3726543"/>
            <a:ext cx="5442453" cy="1384521"/>
          </a:xfrm>
          <a:custGeom>
            <a:avLst/>
            <a:gdLst/>
            <a:ahLst/>
            <a:cxnLst/>
            <a:rect l="l" t="t" r="r" b="b"/>
            <a:pathLst>
              <a:path w="4815205" h="1234439">
                <a:moveTo>
                  <a:pt x="4662601" y="0"/>
                </a:moveTo>
                <a:lnTo>
                  <a:pt x="152400" y="0"/>
                </a:lnTo>
                <a:lnTo>
                  <a:pt x="64293" y="2381"/>
                </a:lnTo>
                <a:lnTo>
                  <a:pt x="19050" y="19050"/>
                </a:lnTo>
                <a:lnTo>
                  <a:pt x="2381" y="64293"/>
                </a:lnTo>
                <a:lnTo>
                  <a:pt x="0" y="152400"/>
                </a:lnTo>
                <a:lnTo>
                  <a:pt x="0" y="1081824"/>
                </a:lnTo>
                <a:lnTo>
                  <a:pt x="2381" y="1169930"/>
                </a:lnTo>
                <a:lnTo>
                  <a:pt x="19050" y="1215174"/>
                </a:lnTo>
                <a:lnTo>
                  <a:pt x="64293" y="1231842"/>
                </a:lnTo>
                <a:lnTo>
                  <a:pt x="152400" y="1234224"/>
                </a:lnTo>
                <a:lnTo>
                  <a:pt x="4662601" y="1234224"/>
                </a:lnTo>
                <a:lnTo>
                  <a:pt x="4750708" y="1231842"/>
                </a:lnTo>
                <a:lnTo>
                  <a:pt x="4795951" y="1215174"/>
                </a:lnTo>
                <a:lnTo>
                  <a:pt x="4812620" y="1169930"/>
                </a:lnTo>
                <a:lnTo>
                  <a:pt x="4815001" y="1081824"/>
                </a:lnTo>
                <a:lnTo>
                  <a:pt x="4815001" y="152400"/>
                </a:lnTo>
                <a:lnTo>
                  <a:pt x="4812620" y="64293"/>
                </a:lnTo>
                <a:lnTo>
                  <a:pt x="4795951" y="19050"/>
                </a:lnTo>
                <a:lnTo>
                  <a:pt x="4750708" y="2381"/>
                </a:lnTo>
                <a:lnTo>
                  <a:pt x="4662601" y="0"/>
                </a:lnTo>
                <a:close/>
              </a:path>
            </a:pathLst>
          </a:custGeom>
          <a:solidFill>
            <a:srgbClr val="F4B53D">
              <a:alpha val="25999"/>
            </a:srgbClr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 sz="1600" dirty="0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949952F5-A335-AFF8-AD49-3793740D886C}"/>
              </a:ext>
            </a:extLst>
          </p:cNvPr>
          <p:cNvSpPr/>
          <p:nvPr/>
        </p:nvSpPr>
        <p:spPr>
          <a:xfrm>
            <a:off x="3951120" y="5127507"/>
            <a:ext cx="5455640" cy="810089"/>
          </a:xfrm>
          <a:custGeom>
            <a:avLst/>
            <a:gdLst/>
            <a:ahLst/>
            <a:cxnLst/>
            <a:rect l="l" t="t" r="r" b="b"/>
            <a:pathLst>
              <a:path w="4815205" h="1234440">
                <a:moveTo>
                  <a:pt x="4662601" y="0"/>
                </a:moveTo>
                <a:lnTo>
                  <a:pt x="152400" y="0"/>
                </a:lnTo>
                <a:lnTo>
                  <a:pt x="64293" y="2381"/>
                </a:lnTo>
                <a:lnTo>
                  <a:pt x="19050" y="19050"/>
                </a:lnTo>
                <a:lnTo>
                  <a:pt x="2381" y="64293"/>
                </a:lnTo>
                <a:lnTo>
                  <a:pt x="0" y="152400"/>
                </a:lnTo>
                <a:lnTo>
                  <a:pt x="0" y="1081824"/>
                </a:lnTo>
                <a:lnTo>
                  <a:pt x="2381" y="1169930"/>
                </a:lnTo>
                <a:lnTo>
                  <a:pt x="19050" y="1215174"/>
                </a:lnTo>
                <a:lnTo>
                  <a:pt x="64293" y="1231842"/>
                </a:lnTo>
                <a:lnTo>
                  <a:pt x="152400" y="1234224"/>
                </a:lnTo>
                <a:lnTo>
                  <a:pt x="4662601" y="1234224"/>
                </a:lnTo>
                <a:lnTo>
                  <a:pt x="4750708" y="1231842"/>
                </a:lnTo>
                <a:lnTo>
                  <a:pt x="4795951" y="1215174"/>
                </a:lnTo>
                <a:lnTo>
                  <a:pt x="4812620" y="1169930"/>
                </a:lnTo>
                <a:lnTo>
                  <a:pt x="4815001" y="1081824"/>
                </a:lnTo>
                <a:lnTo>
                  <a:pt x="4815001" y="152400"/>
                </a:lnTo>
                <a:lnTo>
                  <a:pt x="4812620" y="64293"/>
                </a:lnTo>
                <a:lnTo>
                  <a:pt x="4795951" y="19050"/>
                </a:lnTo>
                <a:lnTo>
                  <a:pt x="4750708" y="2381"/>
                </a:lnTo>
                <a:lnTo>
                  <a:pt x="4662601" y="0"/>
                </a:lnTo>
                <a:close/>
              </a:path>
            </a:pathLst>
          </a:custGeom>
          <a:solidFill>
            <a:srgbClr val="F9821E">
              <a:alpha val="25999"/>
            </a:srgbClr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1489E316-7835-6A06-C08C-4C20CBA5B43E}"/>
              </a:ext>
            </a:extLst>
          </p:cNvPr>
          <p:cNvSpPr txBox="1"/>
          <p:nvPr/>
        </p:nvSpPr>
        <p:spPr>
          <a:xfrm>
            <a:off x="597984" y="2078220"/>
            <a:ext cx="287426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35" dirty="0">
                <a:solidFill>
                  <a:srgbClr val="2B72B5"/>
                </a:solidFill>
                <a:latin typeface="Verdana"/>
                <a:cs typeface="Verdana"/>
              </a:rPr>
              <a:t>LA</a:t>
            </a:r>
            <a:r>
              <a:rPr sz="1700" spc="-8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75" dirty="0">
                <a:solidFill>
                  <a:srgbClr val="2B72B5"/>
                </a:solidFill>
                <a:latin typeface="Verdana"/>
                <a:cs typeface="Verdana"/>
              </a:rPr>
              <a:t>NORMA</a:t>
            </a:r>
            <a:r>
              <a:rPr sz="1700" spc="-8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2B72B5"/>
                </a:solidFill>
                <a:latin typeface="Verdana"/>
                <a:cs typeface="Verdana"/>
              </a:rPr>
              <a:t>INCORPORA: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29A6A429-50E4-9FED-C158-5AF38AE66854}"/>
              </a:ext>
            </a:extLst>
          </p:cNvPr>
          <p:cNvSpPr txBox="1"/>
          <p:nvPr/>
        </p:nvSpPr>
        <p:spPr>
          <a:xfrm>
            <a:off x="4116969" y="1981510"/>
            <a:ext cx="544825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2B72B5"/>
                </a:solidFill>
                <a:latin typeface="Verdana"/>
                <a:cs typeface="Verdana"/>
              </a:rPr>
              <a:t>TODA</a:t>
            </a:r>
            <a:r>
              <a:rPr sz="1700" spc="9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135" dirty="0">
                <a:solidFill>
                  <a:srgbClr val="2B72B5"/>
                </a:solidFill>
                <a:latin typeface="Verdana"/>
                <a:cs typeface="Verdana"/>
              </a:rPr>
              <a:t>LA</a:t>
            </a:r>
            <a:r>
              <a:rPr sz="1700" spc="9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2B72B5"/>
                </a:solidFill>
                <a:latin typeface="Verdana"/>
                <a:cs typeface="Verdana"/>
              </a:rPr>
              <a:t>FORMACIÓN</a:t>
            </a:r>
            <a:r>
              <a:rPr sz="1700" spc="95" dirty="0">
                <a:solidFill>
                  <a:srgbClr val="2B72B5"/>
                </a:solidFill>
                <a:latin typeface="Verdana"/>
                <a:cs typeface="Verdana"/>
              </a:rPr>
              <a:t> </a:t>
            </a:r>
            <a:r>
              <a:rPr sz="1700" spc="45" dirty="0">
                <a:solidFill>
                  <a:srgbClr val="2B72B5"/>
                </a:solidFill>
                <a:latin typeface="Verdana"/>
                <a:cs typeface="Verdana"/>
              </a:rPr>
              <a:t>PROFESIONAL</a:t>
            </a:r>
            <a:endParaRPr sz="17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700" spc="-85" dirty="0">
                <a:solidFill>
                  <a:srgbClr val="2B72B5"/>
                </a:solidFill>
                <a:latin typeface="Arial Black"/>
                <a:cs typeface="Arial Black"/>
              </a:rPr>
              <a:t>TENDRÁ</a:t>
            </a:r>
            <a:r>
              <a:rPr sz="1700" spc="-70" dirty="0">
                <a:solidFill>
                  <a:srgbClr val="2B72B5"/>
                </a:solidFill>
                <a:latin typeface="Arial Black"/>
                <a:cs typeface="Arial Black"/>
              </a:rPr>
              <a:t> </a:t>
            </a:r>
            <a:r>
              <a:rPr sz="1700" spc="-85" dirty="0">
                <a:solidFill>
                  <a:srgbClr val="2B72B5"/>
                </a:solidFill>
                <a:latin typeface="Arial Black"/>
                <a:cs typeface="Arial Black"/>
              </a:rPr>
              <a:t>CARÁCTER</a:t>
            </a:r>
            <a:r>
              <a:rPr sz="1700" spc="-70" dirty="0">
                <a:solidFill>
                  <a:srgbClr val="2B72B5"/>
                </a:solidFill>
                <a:latin typeface="Arial Black"/>
                <a:cs typeface="Arial Black"/>
              </a:rPr>
              <a:t> </a:t>
            </a:r>
            <a:r>
              <a:rPr sz="1700" spc="-20" dirty="0">
                <a:solidFill>
                  <a:srgbClr val="2B72B5"/>
                </a:solidFill>
                <a:latin typeface="Arial Black"/>
                <a:cs typeface="Arial Black"/>
              </a:rPr>
              <a:t>DUAL</a:t>
            </a:r>
            <a:endParaRPr lang="es-ES" sz="1700" spc="-20" dirty="0">
              <a:solidFill>
                <a:srgbClr val="2B72B5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100" b="1" spc="20" dirty="0" err="1">
                <a:solidFill>
                  <a:srgbClr val="1C2D72"/>
                </a:solidFill>
                <a:latin typeface="Arial"/>
                <a:cs typeface="Arial"/>
              </a:rPr>
              <a:t>Todos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los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estudiantes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que</a:t>
            </a:r>
            <a:r>
              <a:rPr sz="1100" b="1" spc="7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alcancen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un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certificado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50" dirty="0">
                <a:solidFill>
                  <a:srgbClr val="1C2D72"/>
                </a:solidFill>
                <a:latin typeface="Arial"/>
                <a:cs typeface="Arial"/>
              </a:rPr>
              <a:t>o</a:t>
            </a:r>
            <a:r>
              <a:rPr sz="1100" b="1" spc="7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C2D72"/>
                </a:solidFill>
                <a:latin typeface="Arial"/>
                <a:cs typeface="Arial"/>
              </a:rPr>
              <a:t>título</a:t>
            </a: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35" dirty="0">
                <a:solidFill>
                  <a:srgbClr val="1C2D72"/>
                </a:solidFill>
                <a:latin typeface="Arial"/>
                <a:cs typeface="Arial"/>
              </a:rPr>
              <a:t>de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Grado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C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y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55" dirty="0">
                <a:solidFill>
                  <a:srgbClr val="1C2D72"/>
                </a:solidFill>
                <a:latin typeface="Arial"/>
                <a:cs typeface="Arial"/>
              </a:rPr>
              <a:t>D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pasarán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por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la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empresa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durante</a:t>
            </a:r>
            <a:r>
              <a:rPr sz="1100" b="1" spc="12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su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formación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54094F5E-F761-AB53-481B-86A5E65D0196}"/>
              </a:ext>
            </a:extLst>
          </p:cNvPr>
          <p:cNvSpPr txBox="1"/>
          <p:nvPr/>
        </p:nvSpPr>
        <p:spPr>
          <a:xfrm>
            <a:off x="1669624" y="4066142"/>
            <a:ext cx="1721448" cy="461665"/>
          </a:xfrm>
          <a:prstGeom prst="rect">
            <a:avLst/>
          </a:prstGeom>
          <a:solidFill>
            <a:srgbClr val="F4B53D"/>
          </a:solidFill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70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128905" marR="121285" indent="128905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Relación</a:t>
            </a:r>
            <a:r>
              <a:rPr sz="1000" b="1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Profesional-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Universidad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D03661E6-0A20-B734-E768-19A142E1FE9C}"/>
              </a:ext>
            </a:extLst>
          </p:cNvPr>
          <p:cNvSpPr txBox="1"/>
          <p:nvPr/>
        </p:nvSpPr>
        <p:spPr>
          <a:xfrm>
            <a:off x="100186" y="3726543"/>
            <a:ext cx="1409435" cy="1160574"/>
          </a:xfrm>
          <a:prstGeom prst="rect">
            <a:avLst/>
          </a:prstGeom>
          <a:solidFill>
            <a:srgbClr val="E2442D"/>
          </a:solidFill>
        </p:spPr>
        <p:txBody>
          <a:bodyPr vert="horz" wrap="square" lIns="0" tIns="8255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65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73660" marR="66040" algn="ctr">
              <a:lnSpc>
                <a:spcPct val="100000"/>
              </a:lnSpc>
            </a:pPr>
            <a:r>
              <a:rPr sz="1000" b="1" spc="45" dirty="0">
                <a:solidFill>
                  <a:srgbClr val="FFFFFF"/>
                </a:solidFill>
                <a:latin typeface="Arial"/>
                <a:cs typeface="Arial"/>
              </a:rPr>
              <a:t>Obligatoriedad</a:t>
            </a:r>
            <a:r>
              <a:rPr sz="10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Proyectos</a:t>
            </a:r>
            <a:r>
              <a:rPr sz="1000" b="1" spc="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intermodulares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0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nivel</a:t>
            </a:r>
            <a:r>
              <a:rPr sz="10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0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(Técnicos</a:t>
            </a:r>
            <a:r>
              <a:rPr sz="10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Técnicos</a:t>
            </a:r>
            <a:r>
              <a:rPr sz="1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Superiores)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9057E2DE-5B66-1E69-3793-259A27D371D7}"/>
              </a:ext>
            </a:extLst>
          </p:cNvPr>
          <p:cNvSpPr txBox="1"/>
          <p:nvPr/>
        </p:nvSpPr>
        <p:spPr>
          <a:xfrm>
            <a:off x="1657441" y="2949578"/>
            <a:ext cx="1721448" cy="1006686"/>
          </a:xfrm>
          <a:prstGeom prst="rect">
            <a:avLst/>
          </a:prstGeom>
          <a:solidFill>
            <a:srgbClr val="1C2D72"/>
          </a:solidFill>
        </p:spPr>
        <p:txBody>
          <a:bodyPr vert="horz" wrap="square" lIns="0" tIns="8255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65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211454" marR="203835" indent="-635" algn="ctr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Arial"/>
                <a:cs typeface="Arial"/>
              </a:rPr>
              <a:t>Incorporación</a:t>
            </a:r>
            <a:r>
              <a:rPr sz="10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complementos</a:t>
            </a:r>
            <a:r>
              <a:rPr sz="1000" b="1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000" b="1" spc="10" dirty="0">
                <a:solidFill>
                  <a:srgbClr val="FFFFFF"/>
                </a:solidFill>
                <a:latin typeface="Arial"/>
                <a:cs typeface="Arial"/>
              </a:rPr>
              <a:t>formación</a:t>
            </a:r>
            <a:r>
              <a:rPr sz="1000" b="1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adaptados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1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territorio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AAE54C6A-ED61-4228-2871-A795B4446D15}"/>
              </a:ext>
            </a:extLst>
          </p:cNvPr>
          <p:cNvSpPr txBox="1"/>
          <p:nvPr/>
        </p:nvSpPr>
        <p:spPr>
          <a:xfrm>
            <a:off x="1642761" y="2326700"/>
            <a:ext cx="1721448" cy="461665"/>
          </a:xfrm>
          <a:prstGeom prst="rect">
            <a:avLst/>
          </a:prstGeom>
          <a:solidFill>
            <a:srgbClr val="A00000"/>
          </a:solidFill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91135" marR="183515" algn="ctr">
              <a:lnSpc>
                <a:spcPct val="100000"/>
              </a:lnSpc>
            </a:pPr>
            <a:r>
              <a:rPr sz="1000" b="1" dirty="0" err="1">
                <a:solidFill>
                  <a:srgbClr val="FFFFFF"/>
                </a:solidFill>
                <a:latin typeface="Arial"/>
                <a:cs typeface="Arial"/>
              </a:rPr>
              <a:t>Revisión</a:t>
            </a:r>
            <a:r>
              <a:rPr sz="1000" b="1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constante</a:t>
            </a:r>
            <a:r>
              <a:rPr sz="1000" b="1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1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currículos.</a:t>
            </a:r>
            <a:endParaRPr sz="1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Dobles</a:t>
            </a:r>
            <a:r>
              <a:rPr sz="1000" b="1" spc="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titulaciones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2DC37E68-1AEE-7137-76D5-705BDB027264}"/>
              </a:ext>
            </a:extLst>
          </p:cNvPr>
          <p:cNvSpPr txBox="1"/>
          <p:nvPr/>
        </p:nvSpPr>
        <p:spPr>
          <a:xfrm>
            <a:off x="131399" y="5002211"/>
            <a:ext cx="1368369" cy="615553"/>
          </a:xfrm>
          <a:prstGeom prst="rect">
            <a:avLst/>
          </a:prstGeom>
          <a:solidFill>
            <a:srgbClr val="21A099"/>
          </a:solidFill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386715" marR="240029" indent="-139700" algn="ctr">
              <a:lnSpc>
                <a:spcPct val="100000"/>
              </a:lnSpc>
            </a:pPr>
            <a:r>
              <a:rPr sz="1000" b="1" dirty="0" err="1">
                <a:solidFill>
                  <a:srgbClr val="FFFFFF"/>
                </a:solidFill>
                <a:latin typeface="Arial"/>
                <a:cs typeface="Arial"/>
              </a:rPr>
              <a:t>Acciones</a:t>
            </a:r>
            <a:r>
              <a:rPr sz="10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formativas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1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empresas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id="{B75AF104-AD2E-91FC-0945-972A7059ADFF}"/>
              </a:ext>
            </a:extLst>
          </p:cNvPr>
          <p:cNvSpPr txBox="1"/>
          <p:nvPr/>
        </p:nvSpPr>
        <p:spPr>
          <a:xfrm>
            <a:off x="90334" y="3165906"/>
            <a:ext cx="1409434" cy="461665"/>
          </a:xfrm>
          <a:prstGeom prst="rect">
            <a:avLst/>
          </a:prstGeom>
          <a:solidFill>
            <a:srgbClr val="2B72B5"/>
          </a:solidFill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79388" marR="106045" algn="ctr">
              <a:lnSpc>
                <a:spcPct val="100000"/>
              </a:lnSpc>
            </a:pPr>
            <a:r>
              <a:rPr sz="1000" b="1" spc="20" dirty="0" err="1">
                <a:solidFill>
                  <a:srgbClr val="FFFFFF"/>
                </a:solidFill>
                <a:latin typeface="Arial"/>
                <a:cs typeface="Arial"/>
              </a:rPr>
              <a:t>Flexibilidad</a:t>
            </a:r>
            <a:r>
              <a:rPr sz="10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0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0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diseño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0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currículo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76DDCD14-830D-835E-3C69-1C67FF3A2450}"/>
              </a:ext>
            </a:extLst>
          </p:cNvPr>
          <p:cNvSpPr txBox="1"/>
          <p:nvPr/>
        </p:nvSpPr>
        <p:spPr>
          <a:xfrm>
            <a:off x="103056" y="2326700"/>
            <a:ext cx="1383991" cy="615553"/>
          </a:xfrm>
          <a:prstGeom prst="rect">
            <a:avLst/>
          </a:prstGeom>
          <a:solidFill>
            <a:srgbClr val="1E5111"/>
          </a:solidFill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 marL="179388" marR="224790" algn="ctr">
              <a:lnSpc>
                <a:spcPct val="100000"/>
              </a:lnSpc>
            </a:pPr>
            <a:r>
              <a:rPr sz="1000" b="1" spc="10" dirty="0" err="1">
                <a:solidFill>
                  <a:srgbClr val="FFFFFF"/>
                </a:solidFill>
                <a:latin typeface="Arial"/>
                <a:cs typeface="Arial"/>
              </a:rPr>
              <a:t>Duración</a:t>
            </a:r>
            <a:r>
              <a:rPr lang="es-ES" sz="1000" b="1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Arial"/>
                <a:cs typeface="Arial"/>
              </a:rPr>
              <a:t>variable</a:t>
            </a:r>
            <a:r>
              <a:rPr sz="1000" b="1" spc="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formaciones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6BDFB9D8-2CC5-5611-21D3-E627B69B6385}"/>
              </a:ext>
            </a:extLst>
          </p:cNvPr>
          <p:cNvSpPr txBox="1"/>
          <p:nvPr/>
        </p:nvSpPr>
        <p:spPr>
          <a:xfrm>
            <a:off x="1675673" y="4768172"/>
            <a:ext cx="1721448" cy="1083630"/>
          </a:xfrm>
          <a:prstGeom prst="rect">
            <a:avLst/>
          </a:prstGeom>
          <a:solidFill>
            <a:srgbClr val="F9821E"/>
          </a:solidFill>
        </p:spPr>
        <p:txBody>
          <a:bodyPr vert="horz" wrap="square" lIns="0" tIns="635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200025" marR="192405" algn="ctr">
              <a:lnSpc>
                <a:spcPct val="100000"/>
              </a:lnSpc>
            </a:pP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Flexibilidad</a:t>
            </a:r>
            <a:r>
              <a:rPr sz="1000" b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0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las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ofertas</a:t>
            </a:r>
            <a:r>
              <a:rPr sz="1000" b="1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1000" b="1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personas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10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dificultades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especiales</a:t>
            </a:r>
            <a:r>
              <a:rPr sz="10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inserción</a:t>
            </a:r>
            <a:r>
              <a:rPr sz="1000" b="1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laboral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058CD91A-20D6-86F4-D0CF-43BA0CC2B73D}"/>
              </a:ext>
            </a:extLst>
          </p:cNvPr>
          <p:cNvSpPr txBox="1"/>
          <p:nvPr/>
        </p:nvSpPr>
        <p:spPr>
          <a:xfrm>
            <a:off x="5419456" y="2889627"/>
            <a:ext cx="16414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65" dirty="0">
                <a:solidFill>
                  <a:srgbClr val="1C2D72"/>
                </a:solidFill>
                <a:latin typeface="Arial"/>
                <a:cs typeface="Arial"/>
              </a:rPr>
              <a:t>2</a:t>
            </a:r>
            <a:r>
              <a:rPr sz="1100" b="1" spc="10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TIPOS</a:t>
            </a:r>
            <a:r>
              <a:rPr sz="1100" b="1" spc="11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en</a:t>
            </a:r>
            <a:r>
              <a:rPr sz="1100" b="1" spc="11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función</a:t>
            </a:r>
            <a:r>
              <a:rPr sz="1100" b="1" spc="11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1C2D72"/>
                </a:solidFill>
                <a:latin typeface="Arial"/>
                <a:cs typeface="Arial"/>
              </a:rPr>
              <a:t>de: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C2D6A16C-2CC9-0AB4-C1FA-5E959EC28E5A}"/>
              </a:ext>
            </a:extLst>
          </p:cNvPr>
          <p:cNvSpPr txBox="1"/>
          <p:nvPr/>
        </p:nvSpPr>
        <p:spPr>
          <a:xfrm>
            <a:off x="4116969" y="2999853"/>
            <a:ext cx="4826495" cy="74485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>
            <a:defPPr>
              <a:defRPr kern="0"/>
            </a:defPPr>
          </a:lstStyle>
          <a:p>
            <a:pPr marL="240665" indent="-227965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240665" algn="l"/>
              </a:tabLst>
            </a:pP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Duración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del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periodo</a:t>
            </a:r>
            <a:r>
              <a:rPr sz="1100" spc="-2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empresa</a:t>
            </a:r>
            <a:endParaRPr sz="1100" dirty="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565"/>
              </a:spcBef>
              <a:buAutoNum type="arabicPeriod"/>
              <a:tabLst>
                <a:tab pos="240665" algn="l"/>
              </a:tabLst>
            </a:pPr>
            <a:r>
              <a:rPr sz="1100" spc="-27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%</a:t>
            </a:r>
            <a:r>
              <a:rPr sz="1100" spc="-6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de</a:t>
            </a:r>
            <a:r>
              <a:rPr sz="1100" spc="-4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resultados</a:t>
            </a:r>
            <a:r>
              <a:rPr sz="1100" spc="-4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de</a:t>
            </a:r>
            <a:r>
              <a:rPr sz="1100" spc="-4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aprendizaje</a:t>
            </a:r>
            <a:r>
              <a:rPr sz="1100" spc="-5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asumidos</a:t>
            </a:r>
            <a:r>
              <a:rPr sz="1100" spc="-4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por</a:t>
            </a:r>
            <a:r>
              <a:rPr sz="1100" spc="-4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la</a:t>
            </a:r>
            <a:r>
              <a:rPr sz="1100" spc="-45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empresa</a:t>
            </a:r>
            <a:endParaRPr sz="1100" dirty="0">
              <a:latin typeface="Verdana" panose="020B0604030504040204" pitchFamily="34" charset="0"/>
              <a:ea typeface="Verdana" panose="020B0604030504040204" pitchFamily="34" charset="0"/>
              <a:cs typeface="Vani" panose="020B0502040204020203" pitchFamily="18" charset="0"/>
            </a:endParaRPr>
          </a:p>
          <a:p>
            <a:pPr marL="240665" indent="-227965">
              <a:lnSpc>
                <a:spcPct val="100000"/>
              </a:lnSpc>
              <a:spcBef>
                <a:spcPts val="570"/>
              </a:spcBef>
              <a:buAutoNum type="arabicPeriod"/>
              <a:tabLst>
                <a:tab pos="240665" algn="l"/>
              </a:tabLst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Relación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con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1C2D72"/>
                </a:solidFill>
                <a:latin typeface="Verdana"/>
                <a:cs typeface="Verdana"/>
              </a:rPr>
              <a:t>empresa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(contractual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o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no)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38DF09BC-FD7E-0B95-9B71-54F7AD0895C4}"/>
              </a:ext>
            </a:extLst>
          </p:cNvPr>
          <p:cNvSpPr txBox="1"/>
          <p:nvPr/>
        </p:nvSpPr>
        <p:spPr>
          <a:xfrm>
            <a:off x="5157020" y="3763883"/>
            <a:ext cx="28321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0" dirty="0">
                <a:solidFill>
                  <a:srgbClr val="1C2D72"/>
                </a:solidFill>
                <a:latin typeface="Arial"/>
                <a:cs typeface="Arial"/>
              </a:rPr>
              <a:t>FORMACIÓN</a:t>
            </a:r>
            <a:r>
              <a:rPr sz="1100" b="1" spc="2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C2D72"/>
                </a:solidFill>
                <a:latin typeface="Arial"/>
                <a:cs typeface="Arial"/>
              </a:rPr>
              <a:t>PROFESIONAL</a:t>
            </a:r>
            <a:r>
              <a:rPr sz="1100" b="1" spc="2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GENERAL: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26" name="object 19">
            <a:extLst>
              <a:ext uri="{FF2B5EF4-FFF2-40B4-BE49-F238E27FC236}">
                <a16:creationId xmlns:a16="http://schemas.microsoft.com/office/drawing/2014/main" id="{44BF8E36-E30B-8016-293D-7C93B168ED01}"/>
              </a:ext>
            </a:extLst>
          </p:cNvPr>
          <p:cNvSpPr txBox="1"/>
          <p:nvPr/>
        </p:nvSpPr>
        <p:spPr>
          <a:xfrm>
            <a:off x="4031892" y="3961963"/>
            <a:ext cx="5384875" cy="101886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>
            <a:defPPr>
              <a:defRPr kern="0"/>
            </a:defPPr>
          </a:lstStyle>
          <a:p>
            <a:pPr marL="240665" indent="-227965">
              <a:lnSpc>
                <a:spcPct val="100000"/>
              </a:lnSpc>
              <a:spcBef>
                <a:spcPts val="665"/>
              </a:spcBef>
              <a:buChar char="•"/>
              <a:tabLst>
                <a:tab pos="240665" algn="l"/>
              </a:tabLst>
            </a:pP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Entre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25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y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20" dirty="0">
                <a:solidFill>
                  <a:srgbClr val="1C2D72"/>
                </a:solidFill>
                <a:latin typeface="Verdana"/>
                <a:cs typeface="Verdana"/>
              </a:rPr>
              <a:t>35%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duración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Formación</a:t>
            </a:r>
            <a:r>
              <a:rPr lang="es-ES" sz="1100" spc="-10" dirty="0">
                <a:solidFill>
                  <a:srgbClr val="1C2D72"/>
                </a:solidFill>
                <a:latin typeface="Verdana"/>
                <a:cs typeface="Verdana"/>
              </a:rPr>
              <a:t>:</a:t>
            </a:r>
          </a:p>
          <a:p>
            <a:pPr marL="697865" lvl="1" indent="-227965">
              <a:spcBef>
                <a:spcPts val="665"/>
              </a:spcBef>
              <a:buChar char="•"/>
              <a:tabLst>
                <a:tab pos="240665" algn="l"/>
              </a:tabLst>
            </a:pPr>
            <a:r>
              <a:rPr lang="es-ES" sz="1100" spc="-10" dirty="0">
                <a:solidFill>
                  <a:srgbClr val="1C2D72"/>
                </a:solidFill>
                <a:latin typeface="Verdana"/>
                <a:cs typeface="Verdana"/>
              </a:rPr>
              <a:t>En </a:t>
            </a:r>
            <a:r>
              <a:rPr lang="pt-BR" sz="1100" spc="-10" dirty="0">
                <a:solidFill>
                  <a:srgbClr val="1C2D72"/>
                </a:solidFill>
                <a:latin typeface="Verdana"/>
                <a:cs typeface="Verdana"/>
              </a:rPr>
              <a:t>1º 180h y </a:t>
            </a:r>
            <a:r>
              <a:rPr lang="pt-BR" sz="1100" spc="-10" dirty="0" err="1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lang="pt-BR" sz="1100" spc="-10" dirty="0">
                <a:solidFill>
                  <a:srgbClr val="1C2D72"/>
                </a:solidFill>
                <a:latin typeface="Verdana"/>
                <a:cs typeface="Verdana"/>
              </a:rPr>
              <a:t> 2º 360h</a:t>
            </a:r>
          </a:p>
          <a:p>
            <a:pPr marL="240665" indent="-227965">
              <a:spcBef>
                <a:spcPts val="665"/>
              </a:spcBef>
              <a:buFontTx/>
              <a:buChar char="•"/>
              <a:tabLst>
                <a:tab pos="240665" algn="l"/>
              </a:tabLst>
            </a:pPr>
            <a:r>
              <a:rPr sz="1100" dirty="0" err="1">
                <a:solidFill>
                  <a:srgbClr val="1C2D72"/>
                </a:solidFill>
                <a:latin typeface="Verdana"/>
                <a:cs typeface="Verdana"/>
              </a:rPr>
              <a:t>Colaboración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hasta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1C2D72"/>
                </a:solidFill>
                <a:latin typeface="Verdana"/>
                <a:cs typeface="Verdana"/>
              </a:rPr>
              <a:t>un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85" dirty="0">
                <a:solidFill>
                  <a:srgbClr val="1C2D72"/>
                </a:solidFill>
                <a:latin typeface="Verdana"/>
                <a:cs typeface="Verdana"/>
              </a:rPr>
              <a:t>20%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resultados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aprendizaje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8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8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empresa</a:t>
            </a:r>
            <a:endParaRPr sz="1100" dirty="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570"/>
              </a:spcBef>
              <a:buChar char="•"/>
              <a:tabLst>
                <a:tab pos="240665" algn="l"/>
              </a:tabLst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No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existe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vinculación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contractual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con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empresa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7" name="object 20">
            <a:extLst>
              <a:ext uri="{FF2B5EF4-FFF2-40B4-BE49-F238E27FC236}">
                <a16:creationId xmlns:a16="http://schemas.microsoft.com/office/drawing/2014/main" id="{675F6787-7B07-7992-9A6D-3F4412EAE1C3}"/>
              </a:ext>
            </a:extLst>
          </p:cNvPr>
          <p:cNvSpPr txBox="1"/>
          <p:nvPr/>
        </p:nvSpPr>
        <p:spPr>
          <a:xfrm>
            <a:off x="5236717" y="5153215"/>
            <a:ext cx="29165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0" dirty="0">
                <a:solidFill>
                  <a:srgbClr val="1C2D72"/>
                </a:solidFill>
                <a:latin typeface="Arial"/>
                <a:cs typeface="Arial"/>
              </a:rPr>
              <a:t>FORMACIÓN</a:t>
            </a:r>
            <a:r>
              <a:rPr sz="1100" b="1" spc="2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C2D72"/>
                </a:solidFill>
                <a:latin typeface="Arial"/>
                <a:cs typeface="Arial"/>
              </a:rPr>
              <a:t>PROFESIONAL</a:t>
            </a:r>
            <a:r>
              <a:rPr sz="1100" b="1" spc="26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INTENSIVA: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BEFBAE71-BE12-537A-3D63-30B99D042FBC}"/>
              </a:ext>
            </a:extLst>
          </p:cNvPr>
          <p:cNvSpPr txBox="1"/>
          <p:nvPr/>
        </p:nvSpPr>
        <p:spPr>
          <a:xfrm>
            <a:off x="3967175" y="5244265"/>
            <a:ext cx="5346388" cy="74699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>
            <a:defPPr>
              <a:defRPr kern="0"/>
            </a:defPPr>
          </a:lstStyle>
          <a:p>
            <a:pPr marL="240665" indent="-227965">
              <a:lnSpc>
                <a:spcPct val="100000"/>
              </a:lnSpc>
              <a:spcBef>
                <a:spcPts val="665"/>
              </a:spcBef>
              <a:buChar char="•"/>
              <a:tabLst>
                <a:tab pos="240665" algn="l"/>
              </a:tabLst>
            </a:pPr>
            <a:r>
              <a:rPr sz="1100" spc="110" dirty="0">
                <a:solidFill>
                  <a:srgbClr val="1C2D72"/>
                </a:solidFill>
                <a:latin typeface="Verdana"/>
                <a:cs typeface="Verdana"/>
              </a:rPr>
              <a:t>A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partir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del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20" dirty="0">
                <a:solidFill>
                  <a:srgbClr val="1C2D72"/>
                </a:solidFill>
                <a:latin typeface="Verdana"/>
                <a:cs typeface="Verdana"/>
              </a:rPr>
              <a:t>35%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duración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4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formación</a:t>
            </a:r>
            <a:endParaRPr sz="1100" dirty="0">
              <a:latin typeface="Verdana"/>
              <a:cs typeface="Verdana"/>
            </a:endParaRPr>
          </a:p>
          <a:p>
            <a:pPr marL="241300" marR="5080" indent="-228600">
              <a:lnSpc>
                <a:spcPct val="100000"/>
              </a:lnSpc>
              <a:spcBef>
                <a:spcPts val="565"/>
              </a:spcBef>
              <a:buChar char="•"/>
              <a:tabLst>
                <a:tab pos="241300" algn="l"/>
              </a:tabLst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Colaboración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más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del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85" dirty="0">
                <a:solidFill>
                  <a:srgbClr val="1C2D72"/>
                </a:solidFill>
                <a:latin typeface="Verdana"/>
                <a:cs typeface="Verdana"/>
              </a:rPr>
              <a:t>30%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resultados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aprendizaje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en</a:t>
            </a:r>
            <a:r>
              <a:rPr sz="1100" spc="-8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8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empresa</a:t>
            </a:r>
            <a:endParaRPr sz="1100" dirty="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570"/>
              </a:spcBef>
              <a:buChar char="•"/>
              <a:tabLst>
                <a:tab pos="240665" algn="l"/>
              </a:tabLst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Con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vinculación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contractual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26E7385F-3A23-2207-EF4D-4F3470151A14}"/>
              </a:ext>
            </a:extLst>
          </p:cNvPr>
          <p:cNvSpPr txBox="1"/>
          <p:nvPr/>
        </p:nvSpPr>
        <p:spPr>
          <a:xfrm>
            <a:off x="9588185" y="2027531"/>
            <a:ext cx="2420171" cy="3857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>
                <a:solidFill>
                  <a:srgbClr val="2B72B5"/>
                </a:solidFill>
                <a:latin typeface="Verdana"/>
                <a:cs typeface="Verdana"/>
              </a:rPr>
              <a:t>Todos con alta en la Seguridad Social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700" dirty="0">
              <a:latin typeface="Arial Black"/>
              <a:cs typeface="Arial Black"/>
            </a:endParaRPr>
          </a:p>
          <a:p>
            <a:pPr algn="just"/>
            <a:r>
              <a:rPr lang="es-ES" sz="11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Real Decreto-ley 2/2023, de 16 de marzo, de medidas urgentes para la ampliación de derechos de los pensionistas, la reducción de la brecha de género y el establecimiento de un nuevo marco de sostenibilidad del sistema público de pensiones.</a:t>
            </a:r>
          </a:p>
          <a:p>
            <a:pPr algn="just"/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s-ES" sz="11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Disposición adicional quincuagésima segunda. Inclusión en el sistema de Seguridad Social de alumnos que realicen prácticas formativas o prácticas académicas externas incluidas en programas de formación.</a:t>
            </a:r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3FDF8E-B4E1-6A98-56D0-233C77699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1" y="6356352"/>
            <a:ext cx="4571999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75294AF-B9C8-E411-9CD1-98D8D20D9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1256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5DBEF-405B-D2A4-5D56-9B7930B9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>
            <a:extLst>
              <a:ext uri="{FF2B5EF4-FFF2-40B4-BE49-F238E27FC236}">
                <a16:creationId xmlns:a16="http://schemas.microsoft.com/office/drawing/2014/main" id="{17FA67EF-C99D-013D-1BE8-A5B5919817B3}"/>
              </a:ext>
            </a:extLst>
          </p:cNvPr>
          <p:cNvSpPr txBox="1"/>
          <p:nvPr/>
        </p:nvSpPr>
        <p:spPr>
          <a:xfrm>
            <a:off x="1975104" y="1783080"/>
            <a:ext cx="3500445" cy="3180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>
                <a:solidFill>
                  <a:srgbClr val="2B72B5"/>
                </a:solidFill>
                <a:latin typeface="Verdana"/>
                <a:cs typeface="Verdana"/>
              </a:rPr>
              <a:t>Todos con alta en la Seguridad Social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700" dirty="0">
              <a:latin typeface="Arial Black"/>
              <a:cs typeface="Arial Black"/>
            </a:endParaRPr>
          </a:p>
          <a:p>
            <a:pPr algn="just"/>
            <a:r>
              <a:rPr lang="es-ES" sz="11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Real Decreto-ley 2/2023, de 16 de marzo, de medidas urgentes para la ampliación de derechos de los pensionistas, la reducción de la brecha de género y el establecimiento de un nuevo marco de sostenibilidad del sistema público de pensiones.</a:t>
            </a:r>
          </a:p>
          <a:p>
            <a:pPr algn="just"/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s-ES" sz="11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Disposición adicional quincuagésima segunda. Inclusión en el sistema de Seguridad Social de alumnos que realicen prácticas formativas o prácticas académicas externas incluidas en programas de formación.</a:t>
            </a:r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68CA225-9785-4CD4-7963-EBE5C407D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140" y="548641"/>
            <a:ext cx="5016134" cy="6309360"/>
          </a:xfrm>
          <a:prstGeom prst="rect">
            <a:avLst/>
          </a:prstGeom>
        </p:spPr>
      </p:pic>
      <p:sp>
        <p:nvSpPr>
          <p:cNvPr id="4" name="Marcador de pie de página 2">
            <a:extLst>
              <a:ext uri="{FF2B5EF4-FFF2-40B4-BE49-F238E27FC236}">
                <a16:creationId xmlns:a16="http://schemas.microsoft.com/office/drawing/2014/main" id="{D1EA3F6F-871A-DFF5-FFC8-1D14F21B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7001" y="6210048"/>
            <a:ext cx="4571999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</p:spTree>
    <p:extLst>
      <p:ext uri="{BB962C8B-B14F-4D97-AF65-F5344CB8AC3E}">
        <p14:creationId xmlns:p14="http://schemas.microsoft.com/office/powerpoint/2010/main" val="161808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140AD-0525-5AF2-4B24-B8D428C5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>
            <a:extLst>
              <a:ext uri="{FF2B5EF4-FFF2-40B4-BE49-F238E27FC236}">
                <a16:creationId xmlns:a16="http://schemas.microsoft.com/office/drawing/2014/main" id="{D1536FA4-A25F-B847-4B11-53137DF9051A}"/>
              </a:ext>
            </a:extLst>
          </p:cNvPr>
          <p:cNvSpPr txBox="1"/>
          <p:nvPr/>
        </p:nvSpPr>
        <p:spPr>
          <a:xfrm>
            <a:off x="2093976" y="1847088"/>
            <a:ext cx="3381573" cy="3180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>
                <a:solidFill>
                  <a:srgbClr val="2B72B5"/>
                </a:solidFill>
                <a:latin typeface="Verdana"/>
                <a:cs typeface="Verdana"/>
              </a:rPr>
              <a:t>Todos con alta en la Seguridad Social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700" dirty="0">
              <a:latin typeface="Arial Black"/>
              <a:cs typeface="Arial Black"/>
            </a:endParaRPr>
          </a:p>
          <a:p>
            <a:pPr algn="just"/>
            <a:r>
              <a:rPr lang="es-ES" sz="11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Real Decreto-ley 2/2023, de 16 de marzo, de medidas urgentes para la ampliación de derechos de los pensionistas, la reducción de la brecha de género y el establecimiento de un nuevo marco de sostenibilidad del sistema público de pensiones.</a:t>
            </a:r>
          </a:p>
          <a:p>
            <a:pPr algn="just"/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s-ES" sz="11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Disposición adicional quincuagésima segunda. Inclusión en el sistema de Seguridad Social de alumnos que realicen prácticas formativas o prácticas académicas externas incluidas en programas de formación.</a:t>
            </a:r>
            <a:endParaRPr lang="es-ES" sz="11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E1801C-C262-E931-C827-0D3220FAC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920" y="0"/>
            <a:ext cx="4958080" cy="6858000"/>
          </a:xfrm>
          <a:prstGeom prst="rect">
            <a:avLst/>
          </a:prstGeom>
        </p:spPr>
      </p:pic>
      <p:sp>
        <p:nvSpPr>
          <p:cNvPr id="4" name="Marcador de pie de página 2">
            <a:extLst>
              <a:ext uri="{FF2B5EF4-FFF2-40B4-BE49-F238E27FC236}">
                <a16:creationId xmlns:a16="http://schemas.microsoft.com/office/drawing/2014/main" id="{2E6E0804-78E6-7FD6-39A6-CE665ACF9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1921" y="6328920"/>
            <a:ext cx="4571999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</p:spTree>
    <p:extLst>
      <p:ext uri="{BB962C8B-B14F-4D97-AF65-F5344CB8AC3E}">
        <p14:creationId xmlns:p14="http://schemas.microsoft.com/office/powerpoint/2010/main" val="413356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>
            <a:extLst>
              <a:ext uri="{FF2B5EF4-FFF2-40B4-BE49-F238E27FC236}">
                <a16:creationId xmlns:a16="http://schemas.microsoft.com/office/drawing/2014/main" id="{1E28BB85-752B-4F8B-31AC-1823747755BC}"/>
              </a:ext>
            </a:extLst>
          </p:cNvPr>
          <p:cNvSpPr txBox="1"/>
          <p:nvPr/>
        </p:nvSpPr>
        <p:spPr>
          <a:xfrm>
            <a:off x="615935" y="1084559"/>
            <a:ext cx="6198138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latin typeface="Verdana"/>
                <a:cs typeface="Verdana"/>
              </a:rPr>
              <a:t>CORRESPONSABILIDAD</a:t>
            </a:r>
            <a:endParaRPr sz="17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700" spc="-90" dirty="0">
                <a:latin typeface="Arial Black"/>
                <a:cs typeface="Arial Black"/>
              </a:rPr>
              <a:t>CENTROS </a:t>
            </a:r>
            <a:r>
              <a:rPr sz="1700" spc="430" dirty="0">
                <a:latin typeface="Arial Black"/>
                <a:cs typeface="Arial Black"/>
              </a:rPr>
              <a:t>/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0" dirty="0">
                <a:latin typeface="Arial Black"/>
                <a:cs typeface="Arial Black"/>
              </a:rPr>
              <a:t>EMPRESA</a:t>
            </a:r>
            <a:r>
              <a:rPr lang="es-ES" sz="1700" spc="-10" dirty="0">
                <a:latin typeface="Arial Black"/>
                <a:cs typeface="Arial Black"/>
              </a:rPr>
              <a:t> </a:t>
            </a:r>
            <a:r>
              <a:rPr lang="es-ES" sz="1700" dirty="0">
                <a:latin typeface="Verdana"/>
                <a:cs typeface="Verdana"/>
              </a:rPr>
              <a:t>EN </a:t>
            </a:r>
            <a:r>
              <a:rPr sz="1700" dirty="0">
                <a:latin typeface="Verdana"/>
                <a:cs typeface="Verdana"/>
              </a:rPr>
              <a:t>TODA</a:t>
            </a:r>
            <a:r>
              <a:rPr sz="1700" spc="95" dirty="0">
                <a:latin typeface="Verdana"/>
                <a:cs typeface="Verdana"/>
              </a:rPr>
              <a:t> </a:t>
            </a:r>
            <a:r>
              <a:rPr sz="1700" spc="135" dirty="0">
                <a:latin typeface="Verdana"/>
                <a:cs typeface="Verdana"/>
              </a:rPr>
              <a:t>LA</a:t>
            </a:r>
            <a:r>
              <a:rPr sz="1700" spc="95" dirty="0">
                <a:latin typeface="Verdana"/>
                <a:cs typeface="Verdana"/>
              </a:rPr>
              <a:t> </a:t>
            </a:r>
            <a:r>
              <a:rPr sz="1700" dirty="0">
                <a:latin typeface="Verdana"/>
                <a:cs typeface="Verdana"/>
              </a:rPr>
              <a:t>FORMACIÓN</a:t>
            </a:r>
            <a:r>
              <a:rPr sz="1700" spc="95" dirty="0">
                <a:latin typeface="Verdana"/>
                <a:cs typeface="Verdana"/>
              </a:rPr>
              <a:t> </a:t>
            </a:r>
            <a:r>
              <a:rPr sz="1700" spc="45" dirty="0">
                <a:latin typeface="Verdana"/>
                <a:cs typeface="Verdana"/>
              </a:rPr>
              <a:t>PROFESIONAL</a:t>
            </a:r>
            <a:endParaRPr sz="1700" dirty="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</a:pPr>
            <a:r>
              <a:rPr sz="1700" spc="-80" dirty="0">
                <a:latin typeface="Arial Black"/>
                <a:cs typeface="Arial Black"/>
              </a:rPr>
              <a:t>CON</a:t>
            </a:r>
            <a:r>
              <a:rPr sz="1700" spc="-85" dirty="0">
                <a:latin typeface="Arial Black"/>
                <a:cs typeface="Arial Black"/>
              </a:rPr>
              <a:t> CARÁCTER </a:t>
            </a:r>
            <a:r>
              <a:rPr sz="1700" spc="-20" dirty="0">
                <a:latin typeface="Arial Black"/>
                <a:cs typeface="Arial Black"/>
              </a:rPr>
              <a:t>DUAL</a:t>
            </a:r>
            <a:endParaRPr sz="1700" dirty="0">
              <a:latin typeface="Arial Black"/>
              <a:cs typeface="Arial Black"/>
            </a:endParaRPr>
          </a:p>
        </p:txBody>
      </p:sp>
      <p:grpSp>
        <p:nvGrpSpPr>
          <p:cNvPr id="5" name="object 7">
            <a:extLst>
              <a:ext uri="{FF2B5EF4-FFF2-40B4-BE49-F238E27FC236}">
                <a16:creationId xmlns:a16="http://schemas.microsoft.com/office/drawing/2014/main" id="{2F0F3D0E-60B9-EA73-6425-047DCFF09157}"/>
              </a:ext>
            </a:extLst>
          </p:cNvPr>
          <p:cNvGrpSpPr/>
          <p:nvPr/>
        </p:nvGrpSpPr>
        <p:grpSpPr>
          <a:xfrm>
            <a:off x="7474827" y="3285599"/>
            <a:ext cx="680720" cy="684530"/>
            <a:chOff x="5979600" y="3627677"/>
            <a:chExt cx="680720" cy="684530"/>
          </a:xfrm>
        </p:grpSpPr>
        <p:sp>
          <p:nvSpPr>
            <p:cNvPr id="47" name="object 8">
              <a:extLst>
                <a:ext uri="{FF2B5EF4-FFF2-40B4-BE49-F238E27FC236}">
                  <a16:creationId xmlns:a16="http://schemas.microsoft.com/office/drawing/2014/main" id="{C1C109AA-B97A-B112-7DC1-42225296C0B2}"/>
                </a:ext>
              </a:extLst>
            </p:cNvPr>
            <p:cNvSpPr/>
            <p:nvPr/>
          </p:nvSpPr>
          <p:spPr>
            <a:xfrm>
              <a:off x="5979600" y="3627677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F4B53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8" name="object 9">
              <a:extLst>
                <a:ext uri="{FF2B5EF4-FFF2-40B4-BE49-F238E27FC236}">
                  <a16:creationId xmlns:a16="http://schemas.microsoft.com/office/drawing/2014/main" id="{A4A86B83-8E7D-5EDF-1EA8-AB247722DF53}"/>
                </a:ext>
              </a:extLst>
            </p:cNvPr>
            <p:cNvSpPr/>
            <p:nvPr/>
          </p:nvSpPr>
          <p:spPr>
            <a:xfrm>
              <a:off x="6063754" y="3708856"/>
              <a:ext cx="512445" cy="521970"/>
            </a:xfrm>
            <a:custGeom>
              <a:avLst/>
              <a:gdLst/>
              <a:ahLst/>
              <a:cxnLst/>
              <a:rect l="l" t="t" r="r" b="b"/>
              <a:pathLst>
                <a:path w="512445" h="521970">
                  <a:moveTo>
                    <a:pt x="317944" y="145770"/>
                  </a:moveTo>
                  <a:lnTo>
                    <a:pt x="261975" y="134353"/>
                  </a:lnTo>
                  <a:lnTo>
                    <a:pt x="260134" y="127279"/>
                  </a:lnTo>
                  <a:lnTo>
                    <a:pt x="257873" y="120421"/>
                  </a:lnTo>
                  <a:lnTo>
                    <a:pt x="255168" y="113779"/>
                  </a:lnTo>
                  <a:lnTo>
                    <a:pt x="254736" y="112915"/>
                  </a:lnTo>
                  <a:lnTo>
                    <a:pt x="251980" y="107391"/>
                  </a:lnTo>
                  <a:lnTo>
                    <a:pt x="277660" y="68859"/>
                  </a:lnTo>
                  <a:lnTo>
                    <a:pt x="284759" y="58204"/>
                  </a:lnTo>
                  <a:lnTo>
                    <a:pt x="263601" y="36982"/>
                  </a:lnTo>
                  <a:lnTo>
                    <a:pt x="215595" y="68859"/>
                  </a:lnTo>
                  <a:lnTo>
                    <a:pt x="210794" y="66128"/>
                  </a:lnTo>
                  <a:lnTo>
                    <a:pt x="209384" y="65328"/>
                  </a:lnTo>
                  <a:lnTo>
                    <a:pt x="205232" y="63385"/>
                  </a:lnTo>
                  <a:lnTo>
                    <a:pt x="205232" y="158153"/>
                  </a:lnTo>
                  <a:lnTo>
                    <a:pt x="201663" y="175780"/>
                  </a:lnTo>
                  <a:lnTo>
                    <a:pt x="191985" y="190144"/>
                  </a:lnTo>
                  <a:lnTo>
                    <a:pt x="177609" y="199834"/>
                  </a:lnTo>
                  <a:lnTo>
                    <a:pt x="160007" y="203390"/>
                  </a:lnTo>
                  <a:lnTo>
                    <a:pt x="142405" y="199834"/>
                  </a:lnTo>
                  <a:lnTo>
                    <a:pt x="128016" y="190144"/>
                  </a:lnTo>
                  <a:lnTo>
                    <a:pt x="118325" y="175755"/>
                  </a:lnTo>
                  <a:lnTo>
                    <a:pt x="114769" y="158153"/>
                  </a:lnTo>
                  <a:lnTo>
                    <a:pt x="118338" y="140525"/>
                  </a:lnTo>
                  <a:lnTo>
                    <a:pt x="128016" y="126161"/>
                  </a:lnTo>
                  <a:lnTo>
                    <a:pt x="142405" y="116471"/>
                  </a:lnTo>
                  <a:lnTo>
                    <a:pt x="160007" y="112915"/>
                  </a:lnTo>
                  <a:lnTo>
                    <a:pt x="177609" y="116471"/>
                  </a:lnTo>
                  <a:lnTo>
                    <a:pt x="191985" y="126161"/>
                  </a:lnTo>
                  <a:lnTo>
                    <a:pt x="201676" y="140550"/>
                  </a:lnTo>
                  <a:lnTo>
                    <a:pt x="205232" y="158153"/>
                  </a:lnTo>
                  <a:lnTo>
                    <a:pt x="205232" y="63385"/>
                  </a:lnTo>
                  <a:lnTo>
                    <a:pt x="202933" y="62293"/>
                  </a:lnTo>
                  <a:lnTo>
                    <a:pt x="196240" y="59702"/>
                  </a:lnTo>
                  <a:lnTo>
                    <a:pt x="189318" y="57480"/>
                  </a:lnTo>
                  <a:lnTo>
                    <a:pt x="177622" y="0"/>
                  </a:lnTo>
                  <a:lnTo>
                    <a:pt x="147624" y="0"/>
                  </a:lnTo>
                  <a:lnTo>
                    <a:pt x="136194" y="56070"/>
                  </a:lnTo>
                  <a:lnTo>
                    <a:pt x="129133" y="57924"/>
                  </a:lnTo>
                  <a:lnTo>
                    <a:pt x="122262" y="60198"/>
                  </a:lnTo>
                  <a:lnTo>
                    <a:pt x="115633" y="62915"/>
                  </a:lnTo>
                  <a:lnTo>
                    <a:pt x="109232" y="66128"/>
                  </a:lnTo>
                  <a:lnTo>
                    <a:pt x="60045" y="33388"/>
                  </a:lnTo>
                  <a:lnTo>
                    <a:pt x="38823" y="54559"/>
                  </a:lnTo>
                  <a:lnTo>
                    <a:pt x="70700" y="102565"/>
                  </a:lnTo>
                  <a:lnTo>
                    <a:pt x="67030" y="108762"/>
                  </a:lnTo>
                  <a:lnTo>
                    <a:pt x="63677" y="115227"/>
                  </a:lnTo>
                  <a:lnTo>
                    <a:pt x="60769" y="121920"/>
                  </a:lnTo>
                  <a:lnTo>
                    <a:pt x="58407" y="128841"/>
                  </a:lnTo>
                  <a:lnTo>
                    <a:pt x="0" y="140525"/>
                  </a:lnTo>
                  <a:lnTo>
                    <a:pt x="0" y="170535"/>
                  </a:lnTo>
                  <a:lnTo>
                    <a:pt x="56997" y="181952"/>
                  </a:lnTo>
                  <a:lnTo>
                    <a:pt x="58928" y="189014"/>
                  </a:lnTo>
                  <a:lnTo>
                    <a:pt x="61353" y="195884"/>
                  </a:lnTo>
                  <a:lnTo>
                    <a:pt x="64236" y="202526"/>
                  </a:lnTo>
                  <a:lnTo>
                    <a:pt x="67513" y="208927"/>
                  </a:lnTo>
                  <a:lnTo>
                    <a:pt x="35013" y="258114"/>
                  </a:lnTo>
                  <a:lnTo>
                    <a:pt x="56286" y="279336"/>
                  </a:lnTo>
                  <a:lnTo>
                    <a:pt x="104368" y="247446"/>
                  </a:lnTo>
                  <a:lnTo>
                    <a:pt x="110578" y="251104"/>
                  </a:lnTo>
                  <a:lnTo>
                    <a:pt x="117030" y="254419"/>
                  </a:lnTo>
                  <a:lnTo>
                    <a:pt x="123736" y="257302"/>
                  </a:lnTo>
                  <a:lnTo>
                    <a:pt x="130670" y="259638"/>
                  </a:lnTo>
                  <a:lnTo>
                    <a:pt x="142379" y="317944"/>
                  </a:lnTo>
                  <a:lnTo>
                    <a:pt x="172377" y="317944"/>
                  </a:lnTo>
                  <a:lnTo>
                    <a:pt x="183807" y="261048"/>
                  </a:lnTo>
                  <a:lnTo>
                    <a:pt x="190881" y="259130"/>
                  </a:lnTo>
                  <a:lnTo>
                    <a:pt x="197739" y="256717"/>
                  </a:lnTo>
                  <a:lnTo>
                    <a:pt x="204381" y="253847"/>
                  </a:lnTo>
                  <a:lnTo>
                    <a:pt x="210781" y="250583"/>
                  </a:lnTo>
                  <a:lnTo>
                    <a:pt x="259969" y="283121"/>
                  </a:lnTo>
                  <a:lnTo>
                    <a:pt x="281178" y="261861"/>
                  </a:lnTo>
                  <a:lnTo>
                    <a:pt x="273697" y="250583"/>
                  </a:lnTo>
                  <a:lnTo>
                    <a:pt x="271614" y="247446"/>
                  </a:lnTo>
                  <a:lnTo>
                    <a:pt x="249301" y="213791"/>
                  </a:lnTo>
                  <a:lnTo>
                    <a:pt x="252818" y="207581"/>
                  </a:lnTo>
                  <a:lnTo>
                    <a:pt x="254762" y="203390"/>
                  </a:lnTo>
                  <a:lnTo>
                    <a:pt x="255816" y="201117"/>
                  </a:lnTo>
                  <a:lnTo>
                    <a:pt x="258381" y="194411"/>
                  </a:lnTo>
                  <a:lnTo>
                    <a:pt x="260565" y="187490"/>
                  </a:lnTo>
                  <a:lnTo>
                    <a:pt x="317944" y="175780"/>
                  </a:lnTo>
                  <a:lnTo>
                    <a:pt x="317944" y="145770"/>
                  </a:lnTo>
                  <a:close/>
                </a:path>
                <a:path w="512445" h="521970">
                  <a:moveTo>
                    <a:pt x="511962" y="325234"/>
                  </a:moveTo>
                  <a:lnTo>
                    <a:pt x="510794" y="322287"/>
                  </a:lnTo>
                  <a:lnTo>
                    <a:pt x="504952" y="307568"/>
                  </a:lnTo>
                  <a:lnTo>
                    <a:pt x="500900" y="297357"/>
                  </a:lnTo>
                  <a:lnTo>
                    <a:pt x="444195" y="307568"/>
                  </a:lnTo>
                  <a:lnTo>
                    <a:pt x="439839" y="301701"/>
                  </a:lnTo>
                  <a:lnTo>
                    <a:pt x="438810" y="300494"/>
                  </a:lnTo>
                  <a:lnTo>
                    <a:pt x="435127" y="296189"/>
                  </a:lnTo>
                  <a:lnTo>
                    <a:pt x="430085" y="291045"/>
                  </a:lnTo>
                  <a:lnTo>
                    <a:pt x="424713" y="286283"/>
                  </a:lnTo>
                  <a:lnTo>
                    <a:pt x="429425" y="264007"/>
                  </a:lnTo>
                  <a:lnTo>
                    <a:pt x="436905" y="228536"/>
                  </a:lnTo>
                  <a:lnTo>
                    <a:pt x="409371" y="216649"/>
                  </a:lnTo>
                  <a:lnTo>
                    <a:pt x="402945" y="225907"/>
                  </a:lnTo>
                  <a:lnTo>
                    <a:pt x="402945" y="368515"/>
                  </a:lnTo>
                  <a:lnTo>
                    <a:pt x="399224" y="385445"/>
                  </a:lnTo>
                  <a:lnTo>
                    <a:pt x="389445" y="399757"/>
                  </a:lnTo>
                  <a:lnTo>
                    <a:pt x="374383" y="409562"/>
                  </a:lnTo>
                  <a:lnTo>
                    <a:pt x="356704" y="412762"/>
                  </a:lnTo>
                  <a:lnTo>
                    <a:pt x="339763" y="409054"/>
                  </a:lnTo>
                  <a:lnTo>
                    <a:pt x="325450" y="399262"/>
                  </a:lnTo>
                  <a:lnTo>
                    <a:pt x="315645" y="384200"/>
                  </a:lnTo>
                  <a:lnTo>
                    <a:pt x="312458" y="366522"/>
                  </a:lnTo>
                  <a:lnTo>
                    <a:pt x="316166" y="349580"/>
                  </a:lnTo>
                  <a:lnTo>
                    <a:pt x="325958" y="335267"/>
                  </a:lnTo>
                  <a:lnTo>
                    <a:pt x="341007" y="325475"/>
                  </a:lnTo>
                  <a:lnTo>
                    <a:pt x="358686" y="322287"/>
                  </a:lnTo>
                  <a:lnTo>
                    <a:pt x="375627" y="325996"/>
                  </a:lnTo>
                  <a:lnTo>
                    <a:pt x="389940" y="335775"/>
                  </a:lnTo>
                  <a:lnTo>
                    <a:pt x="399745" y="350837"/>
                  </a:lnTo>
                  <a:lnTo>
                    <a:pt x="402945" y="368515"/>
                  </a:lnTo>
                  <a:lnTo>
                    <a:pt x="402945" y="225907"/>
                  </a:lnTo>
                  <a:lnTo>
                    <a:pt x="376466" y="264007"/>
                  </a:lnTo>
                  <a:lnTo>
                    <a:pt x="369379" y="262953"/>
                  </a:lnTo>
                  <a:lnTo>
                    <a:pt x="366636" y="262724"/>
                  </a:lnTo>
                  <a:lnTo>
                    <a:pt x="362191" y="262369"/>
                  </a:lnTo>
                  <a:lnTo>
                    <a:pt x="354965" y="262293"/>
                  </a:lnTo>
                  <a:lnTo>
                    <a:pt x="347675" y="262724"/>
                  </a:lnTo>
                  <a:lnTo>
                    <a:pt x="315429" y="213194"/>
                  </a:lnTo>
                  <a:lnTo>
                    <a:pt x="287528" y="224269"/>
                  </a:lnTo>
                  <a:lnTo>
                    <a:pt x="297751" y="281000"/>
                  </a:lnTo>
                  <a:lnTo>
                    <a:pt x="291884" y="285369"/>
                  </a:lnTo>
                  <a:lnTo>
                    <a:pt x="286372" y="290080"/>
                  </a:lnTo>
                  <a:lnTo>
                    <a:pt x="281228" y="295122"/>
                  </a:lnTo>
                  <a:lnTo>
                    <a:pt x="276479" y="300494"/>
                  </a:lnTo>
                  <a:lnTo>
                    <a:pt x="218732" y="288302"/>
                  </a:lnTo>
                  <a:lnTo>
                    <a:pt x="206832" y="315849"/>
                  </a:lnTo>
                  <a:lnTo>
                    <a:pt x="254190" y="348742"/>
                  </a:lnTo>
                  <a:lnTo>
                    <a:pt x="253136" y="355841"/>
                  </a:lnTo>
                  <a:lnTo>
                    <a:pt x="252564" y="363016"/>
                  </a:lnTo>
                  <a:lnTo>
                    <a:pt x="252603" y="371995"/>
                  </a:lnTo>
                  <a:lnTo>
                    <a:pt x="252933" y="377532"/>
                  </a:lnTo>
                  <a:lnTo>
                    <a:pt x="203428" y="409765"/>
                  </a:lnTo>
                  <a:lnTo>
                    <a:pt x="214503" y="437654"/>
                  </a:lnTo>
                  <a:lnTo>
                    <a:pt x="271208" y="427431"/>
                  </a:lnTo>
                  <a:lnTo>
                    <a:pt x="275577" y="433311"/>
                  </a:lnTo>
                  <a:lnTo>
                    <a:pt x="280276" y="438823"/>
                  </a:lnTo>
                  <a:lnTo>
                    <a:pt x="285330" y="443966"/>
                  </a:lnTo>
                  <a:lnTo>
                    <a:pt x="290690" y="448716"/>
                  </a:lnTo>
                  <a:lnTo>
                    <a:pt x="278485" y="506463"/>
                  </a:lnTo>
                  <a:lnTo>
                    <a:pt x="306031" y="518350"/>
                  </a:lnTo>
                  <a:lnTo>
                    <a:pt x="338924" y="471004"/>
                  </a:lnTo>
                  <a:lnTo>
                    <a:pt x="346024" y="472059"/>
                  </a:lnTo>
                  <a:lnTo>
                    <a:pt x="353199" y="472617"/>
                  </a:lnTo>
                  <a:lnTo>
                    <a:pt x="360426" y="472681"/>
                  </a:lnTo>
                  <a:lnTo>
                    <a:pt x="367703" y="472236"/>
                  </a:lnTo>
                  <a:lnTo>
                    <a:pt x="399935" y="521716"/>
                  </a:lnTo>
                  <a:lnTo>
                    <a:pt x="427812" y="510654"/>
                  </a:lnTo>
                  <a:lnTo>
                    <a:pt x="420903" y="472236"/>
                  </a:lnTo>
                  <a:lnTo>
                    <a:pt x="420687" y="471004"/>
                  </a:lnTo>
                  <a:lnTo>
                    <a:pt x="417614" y="453961"/>
                  </a:lnTo>
                  <a:lnTo>
                    <a:pt x="423481" y="449605"/>
                  </a:lnTo>
                  <a:lnTo>
                    <a:pt x="429006" y="444906"/>
                  </a:lnTo>
                  <a:lnTo>
                    <a:pt x="434149" y="439864"/>
                  </a:lnTo>
                  <a:lnTo>
                    <a:pt x="438899" y="434492"/>
                  </a:lnTo>
                  <a:lnTo>
                    <a:pt x="496658" y="446697"/>
                  </a:lnTo>
                  <a:lnTo>
                    <a:pt x="501929" y="434492"/>
                  </a:lnTo>
                  <a:lnTo>
                    <a:pt x="504990" y="427431"/>
                  </a:lnTo>
                  <a:lnTo>
                    <a:pt x="508558" y="419150"/>
                  </a:lnTo>
                  <a:lnTo>
                    <a:pt x="499351" y="412762"/>
                  </a:lnTo>
                  <a:lnTo>
                    <a:pt x="461200" y="386257"/>
                  </a:lnTo>
                  <a:lnTo>
                    <a:pt x="462254" y="379171"/>
                  </a:lnTo>
                  <a:lnTo>
                    <a:pt x="462826" y="371995"/>
                  </a:lnTo>
                  <a:lnTo>
                    <a:pt x="462800" y="363016"/>
                  </a:lnTo>
                  <a:lnTo>
                    <a:pt x="462457" y="357479"/>
                  </a:lnTo>
                  <a:lnTo>
                    <a:pt x="511962" y="3252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9" name="object 10">
            <a:extLst>
              <a:ext uri="{FF2B5EF4-FFF2-40B4-BE49-F238E27FC236}">
                <a16:creationId xmlns:a16="http://schemas.microsoft.com/office/drawing/2014/main" id="{6948A94F-DDA8-ACB4-EE51-F12D1A4C0D4D}"/>
              </a:ext>
            </a:extLst>
          </p:cNvPr>
          <p:cNvGrpSpPr/>
          <p:nvPr/>
        </p:nvGrpSpPr>
        <p:grpSpPr>
          <a:xfrm>
            <a:off x="9939365" y="3285599"/>
            <a:ext cx="680720" cy="684530"/>
            <a:chOff x="8444138" y="3627677"/>
            <a:chExt cx="680720" cy="684530"/>
          </a:xfrm>
        </p:grpSpPr>
        <p:sp>
          <p:nvSpPr>
            <p:cNvPr id="42" name="object 11">
              <a:extLst>
                <a:ext uri="{FF2B5EF4-FFF2-40B4-BE49-F238E27FC236}">
                  <a16:creationId xmlns:a16="http://schemas.microsoft.com/office/drawing/2014/main" id="{BA2B9DB6-3A56-BD3C-B5F2-4643C6090112}"/>
                </a:ext>
              </a:extLst>
            </p:cNvPr>
            <p:cNvSpPr/>
            <p:nvPr/>
          </p:nvSpPr>
          <p:spPr>
            <a:xfrm>
              <a:off x="8444138" y="3627677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1E5111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3" name="object 12">
              <a:extLst>
                <a:ext uri="{FF2B5EF4-FFF2-40B4-BE49-F238E27FC236}">
                  <a16:creationId xmlns:a16="http://schemas.microsoft.com/office/drawing/2014/main" id="{EF128DDD-4591-958C-BCE8-7431624A9F74}"/>
                </a:ext>
              </a:extLst>
            </p:cNvPr>
            <p:cNvSpPr/>
            <p:nvPr/>
          </p:nvSpPr>
          <p:spPr>
            <a:xfrm>
              <a:off x="8583838" y="3707827"/>
              <a:ext cx="371475" cy="523240"/>
            </a:xfrm>
            <a:custGeom>
              <a:avLst/>
              <a:gdLst/>
              <a:ahLst/>
              <a:cxnLst/>
              <a:rect l="l" t="t" r="r" b="b"/>
              <a:pathLst>
                <a:path w="371475" h="523239">
                  <a:moveTo>
                    <a:pt x="255739" y="510235"/>
                  </a:moveTo>
                  <a:lnTo>
                    <a:pt x="145072" y="510235"/>
                  </a:lnTo>
                  <a:lnTo>
                    <a:pt x="142570" y="512737"/>
                  </a:lnTo>
                  <a:lnTo>
                    <a:pt x="142570" y="520242"/>
                  </a:lnTo>
                  <a:lnTo>
                    <a:pt x="145072" y="522744"/>
                  </a:lnTo>
                  <a:lnTo>
                    <a:pt x="255739" y="522744"/>
                  </a:lnTo>
                  <a:lnTo>
                    <a:pt x="258241" y="520242"/>
                  </a:lnTo>
                  <a:lnTo>
                    <a:pt x="258241" y="512737"/>
                  </a:lnTo>
                  <a:lnTo>
                    <a:pt x="255739" y="510235"/>
                  </a:lnTo>
                  <a:close/>
                </a:path>
                <a:path w="371475" h="523239">
                  <a:moveTo>
                    <a:pt x="226352" y="216979"/>
                  </a:moveTo>
                  <a:lnTo>
                    <a:pt x="185089" y="216979"/>
                  </a:lnTo>
                  <a:lnTo>
                    <a:pt x="185712" y="217601"/>
                  </a:lnTo>
                  <a:lnTo>
                    <a:pt x="185089" y="218224"/>
                  </a:lnTo>
                  <a:lnTo>
                    <a:pt x="184454" y="219481"/>
                  </a:lnTo>
                  <a:lnTo>
                    <a:pt x="184384" y="221983"/>
                  </a:lnTo>
                  <a:lnTo>
                    <a:pt x="168198" y="510235"/>
                  </a:lnTo>
                  <a:lnTo>
                    <a:pt x="180708" y="510235"/>
                  </a:lnTo>
                  <a:lnTo>
                    <a:pt x="196341" y="226352"/>
                  </a:lnTo>
                  <a:lnTo>
                    <a:pt x="217047" y="226352"/>
                  </a:lnTo>
                  <a:lnTo>
                    <a:pt x="216979" y="225107"/>
                  </a:lnTo>
                  <a:lnTo>
                    <a:pt x="234879" y="225107"/>
                  </a:lnTo>
                  <a:lnTo>
                    <a:pt x="229476" y="221361"/>
                  </a:lnTo>
                  <a:lnTo>
                    <a:pt x="227609" y="220103"/>
                  </a:lnTo>
                  <a:lnTo>
                    <a:pt x="226352" y="218224"/>
                  </a:lnTo>
                  <a:lnTo>
                    <a:pt x="226352" y="216979"/>
                  </a:lnTo>
                  <a:close/>
                </a:path>
                <a:path w="371475" h="523239">
                  <a:moveTo>
                    <a:pt x="217047" y="226352"/>
                  </a:moveTo>
                  <a:lnTo>
                    <a:pt x="203847" y="226352"/>
                  </a:lnTo>
                  <a:lnTo>
                    <a:pt x="220103" y="510235"/>
                  </a:lnTo>
                  <a:lnTo>
                    <a:pt x="232600" y="510235"/>
                  </a:lnTo>
                  <a:lnTo>
                    <a:pt x="217047" y="226352"/>
                  </a:lnTo>
                  <a:close/>
                </a:path>
                <a:path w="371475" h="523239">
                  <a:moveTo>
                    <a:pt x="234879" y="225107"/>
                  </a:moveTo>
                  <a:lnTo>
                    <a:pt x="216979" y="225107"/>
                  </a:lnTo>
                  <a:lnTo>
                    <a:pt x="218224" y="227609"/>
                  </a:lnTo>
                  <a:lnTo>
                    <a:pt x="220103" y="229488"/>
                  </a:lnTo>
                  <a:lnTo>
                    <a:pt x="222605" y="231355"/>
                  </a:lnTo>
                  <a:lnTo>
                    <a:pt x="347027" y="317652"/>
                  </a:lnTo>
                  <a:lnTo>
                    <a:pt x="349529" y="319519"/>
                  </a:lnTo>
                  <a:lnTo>
                    <a:pt x="352666" y="320154"/>
                  </a:lnTo>
                  <a:lnTo>
                    <a:pt x="359536" y="320154"/>
                  </a:lnTo>
                  <a:lnTo>
                    <a:pt x="363918" y="318274"/>
                  </a:lnTo>
                  <a:lnTo>
                    <a:pt x="367042" y="314528"/>
                  </a:lnTo>
                  <a:lnTo>
                    <a:pt x="371424" y="308267"/>
                  </a:lnTo>
                  <a:lnTo>
                    <a:pt x="354533" y="308267"/>
                  </a:lnTo>
                  <a:lnTo>
                    <a:pt x="353910" y="307644"/>
                  </a:lnTo>
                  <a:lnTo>
                    <a:pt x="234879" y="225107"/>
                  </a:lnTo>
                  <a:close/>
                </a:path>
                <a:path w="371475" h="523239">
                  <a:moveTo>
                    <a:pt x="258004" y="205727"/>
                  </a:moveTo>
                  <a:lnTo>
                    <a:pt x="236981" y="205727"/>
                  </a:lnTo>
                  <a:lnTo>
                    <a:pt x="238861" y="206349"/>
                  </a:lnTo>
                  <a:lnTo>
                    <a:pt x="240106" y="207594"/>
                  </a:lnTo>
                  <a:lnTo>
                    <a:pt x="356412" y="303898"/>
                  </a:lnTo>
                  <a:lnTo>
                    <a:pt x="357035" y="304520"/>
                  </a:lnTo>
                  <a:lnTo>
                    <a:pt x="357657" y="305765"/>
                  </a:lnTo>
                  <a:lnTo>
                    <a:pt x="355790" y="307644"/>
                  </a:lnTo>
                  <a:lnTo>
                    <a:pt x="354533" y="308267"/>
                  </a:lnTo>
                  <a:lnTo>
                    <a:pt x="371424" y="308267"/>
                  </a:lnTo>
                  <a:lnTo>
                    <a:pt x="370789" y="299516"/>
                  </a:lnTo>
                  <a:lnTo>
                    <a:pt x="364540" y="294513"/>
                  </a:lnTo>
                  <a:lnTo>
                    <a:pt x="258004" y="205727"/>
                  </a:lnTo>
                  <a:close/>
                </a:path>
                <a:path w="371475" h="523239">
                  <a:moveTo>
                    <a:pt x="165074" y="187591"/>
                  </a:moveTo>
                  <a:lnTo>
                    <a:pt x="160070" y="188836"/>
                  </a:lnTo>
                  <a:lnTo>
                    <a:pt x="12509" y="223862"/>
                  </a:lnTo>
                  <a:lnTo>
                    <a:pt x="5003" y="225729"/>
                  </a:lnTo>
                  <a:lnTo>
                    <a:pt x="0" y="233235"/>
                  </a:lnTo>
                  <a:lnTo>
                    <a:pt x="1879" y="240741"/>
                  </a:lnTo>
                  <a:lnTo>
                    <a:pt x="3124" y="247611"/>
                  </a:lnTo>
                  <a:lnTo>
                    <a:pt x="9385" y="252615"/>
                  </a:lnTo>
                  <a:lnTo>
                    <a:pt x="18135" y="252615"/>
                  </a:lnTo>
                  <a:lnTo>
                    <a:pt x="106344" y="240118"/>
                  </a:lnTo>
                  <a:lnTo>
                    <a:pt x="15633" y="240118"/>
                  </a:lnTo>
                  <a:lnTo>
                    <a:pt x="15011" y="239483"/>
                  </a:lnTo>
                  <a:lnTo>
                    <a:pt x="14389" y="238239"/>
                  </a:lnTo>
                  <a:lnTo>
                    <a:pt x="14389" y="237616"/>
                  </a:lnTo>
                  <a:lnTo>
                    <a:pt x="15011" y="236359"/>
                  </a:lnTo>
                  <a:lnTo>
                    <a:pt x="15633" y="236359"/>
                  </a:lnTo>
                  <a:lnTo>
                    <a:pt x="163194" y="201345"/>
                  </a:lnTo>
                  <a:lnTo>
                    <a:pt x="189458" y="201345"/>
                  </a:lnTo>
                  <a:lnTo>
                    <a:pt x="188836" y="199466"/>
                  </a:lnTo>
                  <a:lnTo>
                    <a:pt x="188836" y="192595"/>
                  </a:lnTo>
                  <a:lnTo>
                    <a:pt x="189252" y="191338"/>
                  </a:lnTo>
                  <a:lnTo>
                    <a:pt x="175704" y="191338"/>
                  </a:lnTo>
                  <a:lnTo>
                    <a:pt x="175704" y="190715"/>
                  </a:lnTo>
                  <a:lnTo>
                    <a:pt x="175082" y="190715"/>
                  </a:lnTo>
                  <a:lnTo>
                    <a:pt x="170700" y="188213"/>
                  </a:lnTo>
                  <a:lnTo>
                    <a:pt x="165074" y="187591"/>
                  </a:lnTo>
                  <a:close/>
                </a:path>
                <a:path w="371475" h="523239">
                  <a:moveTo>
                    <a:pt x="189458" y="201345"/>
                  </a:moveTo>
                  <a:lnTo>
                    <a:pt x="166331" y="201345"/>
                  </a:lnTo>
                  <a:lnTo>
                    <a:pt x="168198" y="201968"/>
                  </a:lnTo>
                  <a:lnTo>
                    <a:pt x="171957" y="203847"/>
                  </a:lnTo>
                  <a:lnTo>
                    <a:pt x="173202" y="206349"/>
                  </a:lnTo>
                  <a:lnTo>
                    <a:pt x="174459" y="211353"/>
                  </a:lnTo>
                  <a:lnTo>
                    <a:pt x="173824" y="213855"/>
                  </a:lnTo>
                  <a:lnTo>
                    <a:pt x="171957" y="216357"/>
                  </a:lnTo>
                  <a:lnTo>
                    <a:pt x="170700" y="218224"/>
                  </a:lnTo>
                  <a:lnTo>
                    <a:pt x="166954" y="219481"/>
                  </a:lnTo>
                  <a:lnTo>
                    <a:pt x="16878" y="240118"/>
                  </a:lnTo>
                  <a:lnTo>
                    <a:pt x="106344" y="240118"/>
                  </a:lnTo>
                  <a:lnTo>
                    <a:pt x="168198" y="231355"/>
                  </a:lnTo>
                  <a:lnTo>
                    <a:pt x="173202" y="230733"/>
                  </a:lnTo>
                  <a:lnTo>
                    <a:pt x="177584" y="228231"/>
                  </a:lnTo>
                  <a:lnTo>
                    <a:pt x="181330" y="223862"/>
                  </a:lnTo>
                  <a:lnTo>
                    <a:pt x="183210" y="221983"/>
                  </a:lnTo>
                  <a:lnTo>
                    <a:pt x="184454" y="219481"/>
                  </a:lnTo>
                  <a:lnTo>
                    <a:pt x="185089" y="216979"/>
                  </a:lnTo>
                  <a:lnTo>
                    <a:pt x="226352" y="216979"/>
                  </a:lnTo>
                  <a:lnTo>
                    <a:pt x="226352" y="216357"/>
                  </a:lnTo>
                  <a:lnTo>
                    <a:pt x="225729" y="213855"/>
                  </a:lnTo>
                  <a:lnTo>
                    <a:pt x="226352" y="211353"/>
                  </a:lnTo>
                  <a:lnTo>
                    <a:pt x="227296" y="210096"/>
                  </a:lnTo>
                  <a:lnTo>
                    <a:pt x="198221" y="210096"/>
                  </a:lnTo>
                  <a:lnTo>
                    <a:pt x="195084" y="208229"/>
                  </a:lnTo>
                  <a:lnTo>
                    <a:pt x="190080" y="203225"/>
                  </a:lnTo>
                  <a:lnTo>
                    <a:pt x="189458" y="201345"/>
                  </a:lnTo>
                  <a:close/>
                </a:path>
                <a:path w="371475" h="523239">
                  <a:moveTo>
                    <a:pt x="225833" y="182587"/>
                  </a:moveTo>
                  <a:lnTo>
                    <a:pt x="203212" y="182587"/>
                  </a:lnTo>
                  <a:lnTo>
                    <a:pt x="210718" y="183210"/>
                  </a:lnTo>
                  <a:lnTo>
                    <a:pt x="216979" y="189471"/>
                  </a:lnTo>
                  <a:lnTo>
                    <a:pt x="216344" y="196964"/>
                  </a:lnTo>
                  <a:lnTo>
                    <a:pt x="216344" y="200723"/>
                  </a:lnTo>
                  <a:lnTo>
                    <a:pt x="214477" y="203847"/>
                  </a:lnTo>
                  <a:lnTo>
                    <a:pt x="209473" y="208851"/>
                  </a:lnTo>
                  <a:lnTo>
                    <a:pt x="205714" y="210096"/>
                  </a:lnTo>
                  <a:lnTo>
                    <a:pt x="227296" y="210096"/>
                  </a:lnTo>
                  <a:lnTo>
                    <a:pt x="228231" y="208851"/>
                  </a:lnTo>
                  <a:lnTo>
                    <a:pt x="229476" y="206971"/>
                  </a:lnTo>
                  <a:lnTo>
                    <a:pt x="231355" y="205727"/>
                  </a:lnTo>
                  <a:lnTo>
                    <a:pt x="258004" y="205727"/>
                  </a:lnTo>
                  <a:lnTo>
                    <a:pt x="244487" y="194462"/>
                  </a:lnTo>
                  <a:lnTo>
                    <a:pt x="241151" y="193217"/>
                  </a:lnTo>
                  <a:lnTo>
                    <a:pt x="228853" y="193217"/>
                  </a:lnTo>
                  <a:lnTo>
                    <a:pt x="228231" y="188213"/>
                  </a:lnTo>
                  <a:lnTo>
                    <a:pt x="226352" y="183210"/>
                  </a:lnTo>
                  <a:lnTo>
                    <a:pt x="225833" y="182587"/>
                  </a:lnTo>
                  <a:close/>
                </a:path>
                <a:path w="371475" h="523239">
                  <a:moveTo>
                    <a:pt x="239483" y="192595"/>
                  </a:moveTo>
                  <a:lnTo>
                    <a:pt x="231978" y="192595"/>
                  </a:lnTo>
                  <a:lnTo>
                    <a:pt x="230111" y="193217"/>
                  </a:lnTo>
                  <a:lnTo>
                    <a:pt x="241151" y="193217"/>
                  </a:lnTo>
                  <a:lnTo>
                    <a:pt x="239483" y="192595"/>
                  </a:lnTo>
                  <a:close/>
                </a:path>
                <a:path w="371475" h="523239">
                  <a:moveTo>
                    <a:pt x="248234" y="0"/>
                  </a:moveTo>
                  <a:lnTo>
                    <a:pt x="240106" y="3759"/>
                  </a:lnTo>
                  <a:lnTo>
                    <a:pt x="237604" y="11264"/>
                  </a:lnTo>
                  <a:lnTo>
                    <a:pt x="191338" y="155079"/>
                  </a:lnTo>
                  <a:lnTo>
                    <a:pt x="190080" y="160083"/>
                  </a:lnTo>
                  <a:lnTo>
                    <a:pt x="190080" y="165074"/>
                  </a:lnTo>
                  <a:lnTo>
                    <a:pt x="192582" y="170078"/>
                  </a:lnTo>
                  <a:lnTo>
                    <a:pt x="192582" y="170700"/>
                  </a:lnTo>
                  <a:lnTo>
                    <a:pt x="193217" y="171335"/>
                  </a:lnTo>
                  <a:lnTo>
                    <a:pt x="190080" y="172580"/>
                  </a:lnTo>
                  <a:lnTo>
                    <a:pt x="186956" y="174459"/>
                  </a:lnTo>
                  <a:lnTo>
                    <a:pt x="184454" y="176961"/>
                  </a:lnTo>
                  <a:lnTo>
                    <a:pt x="180085" y="180708"/>
                  </a:lnTo>
                  <a:lnTo>
                    <a:pt x="177584" y="185712"/>
                  </a:lnTo>
                  <a:lnTo>
                    <a:pt x="176326" y="191338"/>
                  </a:lnTo>
                  <a:lnTo>
                    <a:pt x="189252" y="191338"/>
                  </a:lnTo>
                  <a:lnTo>
                    <a:pt x="190080" y="188836"/>
                  </a:lnTo>
                  <a:lnTo>
                    <a:pt x="193217" y="186334"/>
                  </a:lnTo>
                  <a:lnTo>
                    <a:pt x="195719" y="183845"/>
                  </a:lnTo>
                  <a:lnTo>
                    <a:pt x="199466" y="182587"/>
                  </a:lnTo>
                  <a:lnTo>
                    <a:pt x="225833" y="182587"/>
                  </a:lnTo>
                  <a:lnTo>
                    <a:pt x="223227" y="179463"/>
                  </a:lnTo>
                  <a:lnTo>
                    <a:pt x="223850" y="179463"/>
                  </a:lnTo>
                  <a:lnTo>
                    <a:pt x="224472" y="178841"/>
                  </a:lnTo>
                  <a:lnTo>
                    <a:pt x="228853" y="175704"/>
                  </a:lnTo>
                  <a:lnTo>
                    <a:pt x="231978" y="171335"/>
                  </a:lnTo>
                  <a:lnTo>
                    <a:pt x="232057" y="170700"/>
                  </a:lnTo>
                  <a:lnTo>
                    <a:pt x="211975" y="170700"/>
                  </a:lnTo>
                  <a:lnTo>
                    <a:pt x="206971" y="169456"/>
                  </a:lnTo>
                  <a:lnTo>
                    <a:pt x="205092" y="167576"/>
                  </a:lnTo>
                  <a:lnTo>
                    <a:pt x="203847" y="165074"/>
                  </a:lnTo>
                  <a:lnTo>
                    <a:pt x="203212" y="163207"/>
                  </a:lnTo>
                  <a:lnTo>
                    <a:pt x="203212" y="161328"/>
                  </a:lnTo>
                  <a:lnTo>
                    <a:pt x="203847" y="158826"/>
                  </a:lnTo>
                  <a:lnTo>
                    <a:pt x="250113" y="15011"/>
                  </a:lnTo>
                  <a:lnTo>
                    <a:pt x="250113" y="14389"/>
                  </a:lnTo>
                  <a:lnTo>
                    <a:pt x="251371" y="13766"/>
                  </a:lnTo>
                  <a:lnTo>
                    <a:pt x="266841" y="13766"/>
                  </a:lnTo>
                  <a:lnTo>
                    <a:pt x="267627" y="10629"/>
                  </a:lnTo>
                  <a:lnTo>
                    <a:pt x="262623" y="3136"/>
                  </a:lnTo>
                  <a:lnTo>
                    <a:pt x="255117" y="1257"/>
                  </a:lnTo>
                  <a:lnTo>
                    <a:pt x="248234" y="0"/>
                  </a:lnTo>
                  <a:close/>
                </a:path>
                <a:path w="371475" h="523239">
                  <a:moveTo>
                    <a:pt x="266841" y="13766"/>
                  </a:moveTo>
                  <a:lnTo>
                    <a:pt x="253860" y="13766"/>
                  </a:lnTo>
                  <a:lnTo>
                    <a:pt x="254495" y="15011"/>
                  </a:lnTo>
                  <a:lnTo>
                    <a:pt x="253860" y="16268"/>
                  </a:lnTo>
                  <a:lnTo>
                    <a:pt x="220725" y="163829"/>
                  </a:lnTo>
                  <a:lnTo>
                    <a:pt x="211975" y="170700"/>
                  </a:lnTo>
                  <a:lnTo>
                    <a:pt x="232057" y="170700"/>
                  </a:lnTo>
                  <a:lnTo>
                    <a:pt x="232600" y="166331"/>
                  </a:lnTo>
                  <a:lnTo>
                    <a:pt x="265747" y="18135"/>
                  </a:lnTo>
                  <a:lnTo>
                    <a:pt x="266841" y="137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44" name="object 13">
              <a:extLst>
                <a:ext uri="{FF2B5EF4-FFF2-40B4-BE49-F238E27FC236}">
                  <a16:creationId xmlns:a16="http://schemas.microsoft.com/office/drawing/2014/main" id="{8833A9F3-5690-65DF-86BC-804EADCE0EC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5714" y="3709709"/>
              <a:ext cx="206340" cy="194461"/>
            </a:xfrm>
            <a:prstGeom prst="rect">
              <a:avLst/>
            </a:prstGeom>
          </p:spPr>
        </p:pic>
        <p:pic>
          <p:nvPicPr>
            <p:cNvPr id="45" name="object 14">
              <a:extLst>
                <a:ext uri="{FF2B5EF4-FFF2-40B4-BE49-F238E27FC236}">
                  <a16:creationId xmlns:a16="http://schemas.microsoft.com/office/drawing/2014/main" id="{00DB59DA-D5EB-55AB-1E96-D4842611FF5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3336" y="3726591"/>
              <a:ext cx="119900" cy="256993"/>
            </a:xfrm>
            <a:prstGeom prst="rect">
              <a:avLst/>
            </a:prstGeom>
          </p:spPr>
        </p:pic>
        <p:pic>
          <p:nvPicPr>
            <p:cNvPr id="46" name="object 15">
              <a:extLst>
                <a:ext uri="{FF2B5EF4-FFF2-40B4-BE49-F238E27FC236}">
                  <a16:creationId xmlns:a16="http://schemas.microsoft.com/office/drawing/2014/main" id="{E8D8A942-A333-D034-E8E5-6D064F099A3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44587" y="4012348"/>
              <a:ext cx="72529" cy="69402"/>
            </a:xfrm>
            <a:prstGeom prst="rect">
              <a:avLst/>
            </a:prstGeom>
          </p:spPr>
        </p:pic>
      </p:grpSp>
      <p:grpSp>
        <p:nvGrpSpPr>
          <p:cNvPr id="10" name="object 16">
            <a:extLst>
              <a:ext uri="{FF2B5EF4-FFF2-40B4-BE49-F238E27FC236}">
                <a16:creationId xmlns:a16="http://schemas.microsoft.com/office/drawing/2014/main" id="{F9A95124-8E4C-2CC3-2A8A-8ACFB0E7705D}"/>
              </a:ext>
            </a:extLst>
          </p:cNvPr>
          <p:cNvGrpSpPr/>
          <p:nvPr/>
        </p:nvGrpSpPr>
        <p:grpSpPr>
          <a:xfrm>
            <a:off x="7474827" y="4151791"/>
            <a:ext cx="680720" cy="684530"/>
            <a:chOff x="5979600" y="4493869"/>
            <a:chExt cx="680720" cy="684530"/>
          </a:xfrm>
        </p:grpSpPr>
        <p:sp>
          <p:nvSpPr>
            <p:cNvPr id="40" name="object 17">
              <a:extLst>
                <a:ext uri="{FF2B5EF4-FFF2-40B4-BE49-F238E27FC236}">
                  <a16:creationId xmlns:a16="http://schemas.microsoft.com/office/drawing/2014/main" id="{AA118820-3906-582B-8A00-AD6A12B85DCB}"/>
                </a:ext>
              </a:extLst>
            </p:cNvPr>
            <p:cNvSpPr/>
            <p:nvPr/>
          </p:nvSpPr>
          <p:spPr>
            <a:xfrm>
              <a:off x="5979600" y="4493869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2B72B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1" name="object 18">
              <a:extLst>
                <a:ext uri="{FF2B5EF4-FFF2-40B4-BE49-F238E27FC236}">
                  <a16:creationId xmlns:a16="http://schemas.microsoft.com/office/drawing/2014/main" id="{CC2FB371-1D9C-F0BD-615F-A8984177B335}"/>
                </a:ext>
              </a:extLst>
            </p:cNvPr>
            <p:cNvSpPr/>
            <p:nvPr/>
          </p:nvSpPr>
          <p:spPr>
            <a:xfrm>
              <a:off x="6170871" y="4575032"/>
              <a:ext cx="297180" cy="521970"/>
            </a:xfrm>
            <a:custGeom>
              <a:avLst/>
              <a:gdLst/>
              <a:ahLst/>
              <a:cxnLst/>
              <a:rect l="l" t="t" r="r" b="b"/>
              <a:pathLst>
                <a:path w="297179" h="521970">
                  <a:moveTo>
                    <a:pt x="270136" y="0"/>
                  </a:moveTo>
                  <a:lnTo>
                    <a:pt x="27274" y="0"/>
                  </a:lnTo>
                  <a:lnTo>
                    <a:pt x="24760" y="4406"/>
                  </a:lnTo>
                  <a:lnTo>
                    <a:pt x="8226" y="43829"/>
                  </a:lnTo>
                  <a:lnTo>
                    <a:pt x="769" y="86842"/>
                  </a:lnTo>
                  <a:lnTo>
                    <a:pt x="0" y="104855"/>
                  </a:lnTo>
                  <a:lnTo>
                    <a:pt x="1231" y="125980"/>
                  </a:lnTo>
                  <a:lnTo>
                    <a:pt x="5518" y="149453"/>
                  </a:lnTo>
                  <a:lnTo>
                    <a:pt x="13914" y="174510"/>
                  </a:lnTo>
                  <a:lnTo>
                    <a:pt x="15057" y="177380"/>
                  </a:lnTo>
                  <a:lnTo>
                    <a:pt x="17889" y="183603"/>
                  </a:lnTo>
                  <a:lnTo>
                    <a:pt x="18143" y="184213"/>
                  </a:lnTo>
                  <a:lnTo>
                    <a:pt x="38154" y="217259"/>
                  </a:lnTo>
                  <a:lnTo>
                    <a:pt x="93352" y="262644"/>
                  </a:lnTo>
                  <a:lnTo>
                    <a:pt x="126931" y="273316"/>
                  </a:lnTo>
                  <a:lnTo>
                    <a:pt x="126931" y="489140"/>
                  </a:lnTo>
                  <a:lnTo>
                    <a:pt x="97062" y="491290"/>
                  </a:lnTo>
                  <a:lnTo>
                    <a:pt x="73277" y="494898"/>
                  </a:lnTo>
                  <a:lnTo>
                    <a:pt x="57538" y="499663"/>
                  </a:lnTo>
                  <a:lnTo>
                    <a:pt x="51874" y="505218"/>
                  </a:lnTo>
                  <a:lnTo>
                    <a:pt x="59542" y="511634"/>
                  </a:lnTo>
                  <a:lnTo>
                    <a:pt x="80451" y="516883"/>
                  </a:lnTo>
                  <a:lnTo>
                    <a:pt x="111458" y="520427"/>
                  </a:lnTo>
                  <a:lnTo>
                    <a:pt x="149423" y="521728"/>
                  </a:lnTo>
                  <a:lnTo>
                    <a:pt x="187462" y="520427"/>
                  </a:lnTo>
                  <a:lnTo>
                    <a:pt x="218498" y="516883"/>
                  </a:lnTo>
                  <a:lnTo>
                    <a:pt x="239409" y="511634"/>
                  </a:lnTo>
                  <a:lnTo>
                    <a:pt x="247073" y="505218"/>
                  </a:lnTo>
                  <a:lnTo>
                    <a:pt x="241398" y="499663"/>
                  </a:lnTo>
                  <a:lnTo>
                    <a:pt x="225685" y="494926"/>
                  </a:lnTo>
                  <a:lnTo>
                    <a:pt x="201901" y="491325"/>
                  </a:lnTo>
                  <a:lnTo>
                    <a:pt x="172016" y="489178"/>
                  </a:lnTo>
                  <a:lnTo>
                    <a:pt x="172016" y="273062"/>
                  </a:lnTo>
                  <a:lnTo>
                    <a:pt x="213164" y="257809"/>
                  </a:lnTo>
                  <a:lnTo>
                    <a:pt x="242916" y="231012"/>
                  </a:lnTo>
                  <a:lnTo>
                    <a:pt x="201772" y="231012"/>
                  </a:lnTo>
                  <a:lnTo>
                    <a:pt x="241822" y="194188"/>
                  </a:lnTo>
                  <a:lnTo>
                    <a:pt x="258663" y="167254"/>
                  </a:lnTo>
                  <a:lnTo>
                    <a:pt x="255438" y="137017"/>
                  </a:lnTo>
                  <a:lnTo>
                    <a:pt x="235287" y="90284"/>
                  </a:lnTo>
                  <a:lnTo>
                    <a:pt x="296488" y="90284"/>
                  </a:lnTo>
                  <a:lnTo>
                    <a:pt x="296503" y="89319"/>
                  </a:lnTo>
                  <a:lnTo>
                    <a:pt x="279090" y="89319"/>
                  </a:lnTo>
                  <a:lnTo>
                    <a:pt x="279090" y="84658"/>
                  </a:lnTo>
                  <a:lnTo>
                    <a:pt x="296575" y="84658"/>
                  </a:lnTo>
                  <a:lnTo>
                    <a:pt x="296603" y="82803"/>
                  </a:lnTo>
                  <a:lnTo>
                    <a:pt x="18384" y="82803"/>
                  </a:lnTo>
                  <a:lnTo>
                    <a:pt x="20852" y="65577"/>
                  </a:lnTo>
                  <a:lnTo>
                    <a:pt x="24866" y="48853"/>
                  </a:lnTo>
                  <a:lnTo>
                    <a:pt x="30422" y="32772"/>
                  </a:lnTo>
                  <a:lnTo>
                    <a:pt x="37510" y="17475"/>
                  </a:lnTo>
                  <a:lnTo>
                    <a:pt x="279104" y="17475"/>
                  </a:lnTo>
                  <a:lnTo>
                    <a:pt x="272638" y="4406"/>
                  </a:lnTo>
                  <a:lnTo>
                    <a:pt x="270136" y="0"/>
                  </a:lnTo>
                  <a:close/>
                </a:path>
                <a:path w="297179" h="521970">
                  <a:moveTo>
                    <a:pt x="296488" y="90284"/>
                  </a:moveTo>
                  <a:lnTo>
                    <a:pt x="279090" y="90284"/>
                  </a:lnTo>
                  <a:lnTo>
                    <a:pt x="276739" y="120240"/>
                  </a:lnTo>
                  <a:lnTo>
                    <a:pt x="266672" y="161967"/>
                  </a:lnTo>
                  <a:lnTo>
                    <a:pt x="243485" y="203035"/>
                  </a:lnTo>
                  <a:lnTo>
                    <a:pt x="201772" y="231012"/>
                  </a:lnTo>
                  <a:lnTo>
                    <a:pt x="242916" y="231012"/>
                  </a:lnTo>
                  <a:lnTo>
                    <a:pt x="256387" y="218879"/>
                  </a:lnTo>
                  <a:lnTo>
                    <a:pt x="283354" y="166892"/>
                  </a:lnTo>
                  <a:lnTo>
                    <a:pt x="296085" y="116611"/>
                  </a:lnTo>
                  <a:lnTo>
                    <a:pt x="296488" y="90284"/>
                  </a:lnTo>
                  <a:close/>
                </a:path>
                <a:path w="297179" h="521970">
                  <a:moveTo>
                    <a:pt x="296575" y="84658"/>
                  </a:moveTo>
                  <a:lnTo>
                    <a:pt x="279090" y="84658"/>
                  </a:lnTo>
                  <a:lnTo>
                    <a:pt x="279090" y="89319"/>
                  </a:lnTo>
                  <a:lnTo>
                    <a:pt x="296503" y="89319"/>
                  </a:lnTo>
                  <a:lnTo>
                    <a:pt x="296575" y="84658"/>
                  </a:lnTo>
                  <a:close/>
                </a:path>
                <a:path w="297179" h="521970">
                  <a:moveTo>
                    <a:pt x="279104" y="17475"/>
                  </a:moveTo>
                  <a:lnTo>
                    <a:pt x="259900" y="17475"/>
                  </a:lnTo>
                  <a:lnTo>
                    <a:pt x="267018" y="32788"/>
                  </a:lnTo>
                  <a:lnTo>
                    <a:pt x="272570" y="48868"/>
                  </a:lnTo>
                  <a:lnTo>
                    <a:pt x="276576" y="65582"/>
                  </a:lnTo>
                  <a:lnTo>
                    <a:pt x="279052" y="82803"/>
                  </a:lnTo>
                  <a:lnTo>
                    <a:pt x="296349" y="82803"/>
                  </a:lnTo>
                  <a:lnTo>
                    <a:pt x="293500" y="62028"/>
                  </a:lnTo>
                  <a:lnTo>
                    <a:pt x="288604" y="41900"/>
                  </a:lnTo>
                  <a:lnTo>
                    <a:pt x="281653" y="22625"/>
                  </a:lnTo>
                  <a:lnTo>
                    <a:pt x="279104" y="174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1" name="object 19">
            <a:extLst>
              <a:ext uri="{FF2B5EF4-FFF2-40B4-BE49-F238E27FC236}">
                <a16:creationId xmlns:a16="http://schemas.microsoft.com/office/drawing/2014/main" id="{9FDF92E1-2795-454F-4D9D-B9E9AFCCD45D}"/>
              </a:ext>
            </a:extLst>
          </p:cNvPr>
          <p:cNvGrpSpPr/>
          <p:nvPr/>
        </p:nvGrpSpPr>
        <p:grpSpPr>
          <a:xfrm>
            <a:off x="8294065" y="3285599"/>
            <a:ext cx="680720" cy="684530"/>
            <a:chOff x="6798838" y="3627677"/>
            <a:chExt cx="680720" cy="684530"/>
          </a:xfrm>
        </p:grpSpPr>
        <p:sp>
          <p:nvSpPr>
            <p:cNvPr id="36" name="object 20">
              <a:extLst>
                <a:ext uri="{FF2B5EF4-FFF2-40B4-BE49-F238E27FC236}">
                  <a16:creationId xmlns:a16="http://schemas.microsoft.com/office/drawing/2014/main" id="{09D68A04-BF04-2DC4-29B9-931930A50744}"/>
                </a:ext>
              </a:extLst>
            </p:cNvPr>
            <p:cNvSpPr/>
            <p:nvPr/>
          </p:nvSpPr>
          <p:spPr>
            <a:xfrm>
              <a:off x="6798838" y="3627677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F25B07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37" name="object 21">
              <a:extLst>
                <a:ext uri="{FF2B5EF4-FFF2-40B4-BE49-F238E27FC236}">
                  <a16:creationId xmlns:a16="http://schemas.microsoft.com/office/drawing/2014/main" id="{A20FE5E2-B053-021A-086E-F2EA6380C4C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8169" y="3717183"/>
              <a:ext cx="231673" cy="231317"/>
            </a:xfrm>
            <a:prstGeom prst="rect">
              <a:avLst/>
            </a:prstGeom>
          </p:spPr>
        </p:pic>
        <p:pic>
          <p:nvPicPr>
            <p:cNvPr id="38" name="object 22">
              <a:extLst>
                <a:ext uri="{FF2B5EF4-FFF2-40B4-BE49-F238E27FC236}">
                  <a16:creationId xmlns:a16="http://schemas.microsoft.com/office/drawing/2014/main" id="{CC84EFAC-C9E7-7378-EB5A-AE3D315D927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94776" y="4031602"/>
              <a:ext cx="190766" cy="190626"/>
            </a:xfrm>
            <a:prstGeom prst="rect">
              <a:avLst/>
            </a:prstGeom>
          </p:spPr>
        </p:pic>
        <p:sp>
          <p:nvSpPr>
            <p:cNvPr id="39" name="object 23">
              <a:extLst>
                <a:ext uri="{FF2B5EF4-FFF2-40B4-BE49-F238E27FC236}">
                  <a16:creationId xmlns:a16="http://schemas.microsoft.com/office/drawing/2014/main" id="{8E8451A8-FEAB-C1D4-EB55-F4133B849D77}"/>
                </a:ext>
              </a:extLst>
            </p:cNvPr>
            <p:cNvSpPr/>
            <p:nvPr/>
          </p:nvSpPr>
          <p:spPr>
            <a:xfrm>
              <a:off x="6878123" y="3729552"/>
              <a:ext cx="495300" cy="492125"/>
            </a:xfrm>
            <a:custGeom>
              <a:avLst/>
              <a:gdLst/>
              <a:ahLst/>
              <a:cxnLst/>
              <a:rect l="l" t="t" r="r" b="b"/>
              <a:pathLst>
                <a:path w="495300" h="492125">
                  <a:moveTo>
                    <a:pt x="294247" y="216980"/>
                  </a:moveTo>
                  <a:lnTo>
                    <a:pt x="145902" y="216980"/>
                  </a:lnTo>
                  <a:lnTo>
                    <a:pt x="405452" y="476517"/>
                  </a:lnTo>
                  <a:lnTo>
                    <a:pt x="442574" y="491935"/>
                  </a:lnTo>
                  <a:lnTo>
                    <a:pt x="452606" y="490965"/>
                  </a:lnTo>
                  <a:lnTo>
                    <a:pt x="462334" y="488065"/>
                  </a:lnTo>
                  <a:lnTo>
                    <a:pt x="471469" y="483245"/>
                  </a:lnTo>
                  <a:lnTo>
                    <a:pt x="479722" y="476517"/>
                  </a:lnTo>
                  <a:lnTo>
                    <a:pt x="485574" y="467716"/>
                  </a:lnTo>
                  <a:lnTo>
                    <a:pt x="447096" y="467716"/>
                  </a:lnTo>
                  <a:lnTo>
                    <a:pt x="439324" y="466138"/>
                  </a:lnTo>
                  <a:lnTo>
                    <a:pt x="432973" y="461838"/>
                  </a:lnTo>
                  <a:lnTo>
                    <a:pt x="428690" y="455463"/>
                  </a:lnTo>
                  <a:lnTo>
                    <a:pt x="427119" y="447663"/>
                  </a:lnTo>
                  <a:lnTo>
                    <a:pt x="428690" y="439841"/>
                  </a:lnTo>
                  <a:lnTo>
                    <a:pt x="432973" y="433469"/>
                  </a:lnTo>
                  <a:lnTo>
                    <a:pt x="439324" y="429180"/>
                  </a:lnTo>
                  <a:lnTo>
                    <a:pt x="447096" y="427609"/>
                  </a:lnTo>
                  <a:lnTo>
                    <a:pt x="492787" y="427609"/>
                  </a:lnTo>
                  <a:lnTo>
                    <a:pt x="491245" y="419669"/>
                  </a:lnTo>
                  <a:lnTo>
                    <a:pt x="479722" y="402248"/>
                  </a:lnTo>
                  <a:lnTo>
                    <a:pt x="294247" y="216980"/>
                  </a:lnTo>
                  <a:close/>
                </a:path>
                <a:path w="495300" h="492125">
                  <a:moveTo>
                    <a:pt x="492787" y="427609"/>
                  </a:moveTo>
                  <a:lnTo>
                    <a:pt x="447096" y="427609"/>
                  </a:lnTo>
                  <a:lnTo>
                    <a:pt x="454923" y="429180"/>
                  </a:lnTo>
                  <a:lnTo>
                    <a:pt x="461309" y="433469"/>
                  </a:lnTo>
                  <a:lnTo>
                    <a:pt x="465610" y="439841"/>
                  </a:lnTo>
                  <a:lnTo>
                    <a:pt x="467187" y="447663"/>
                  </a:lnTo>
                  <a:lnTo>
                    <a:pt x="465623" y="455463"/>
                  </a:lnTo>
                  <a:lnTo>
                    <a:pt x="461323" y="461838"/>
                  </a:lnTo>
                  <a:lnTo>
                    <a:pt x="454932" y="466138"/>
                  </a:lnTo>
                  <a:lnTo>
                    <a:pt x="447096" y="467716"/>
                  </a:lnTo>
                  <a:lnTo>
                    <a:pt x="485574" y="467716"/>
                  </a:lnTo>
                  <a:lnTo>
                    <a:pt x="491245" y="459189"/>
                  </a:lnTo>
                  <a:lnTo>
                    <a:pt x="495086" y="439444"/>
                  </a:lnTo>
                  <a:lnTo>
                    <a:pt x="492787" y="427609"/>
                  </a:lnTo>
                  <a:close/>
                </a:path>
                <a:path w="495300" h="492125">
                  <a:moveTo>
                    <a:pt x="3866" y="82157"/>
                  </a:moveTo>
                  <a:lnTo>
                    <a:pt x="0" y="110571"/>
                  </a:lnTo>
                  <a:lnTo>
                    <a:pt x="3493" y="139018"/>
                  </a:lnTo>
                  <a:lnTo>
                    <a:pt x="14351" y="165974"/>
                  </a:lnTo>
                  <a:lnTo>
                    <a:pt x="32580" y="189916"/>
                  </a:lnTo>
                  <a:lnTo>
                    <a:pt x="57779" y="208833"/>
                  </a:lnTo>
                  <a:lnTo>
                    <a:pt x="86255" y="219641"/>
                  </a:lnTo>
                  <a:lnTo>
                    <a:pt x="116225" y="222352"/>
                  </a:lnTo>
                  <a:lnTo>
                    <a:pt x="145902" y="216980"/>
                  </a:lnTo>
                  <a:lnTo>
                    <a:pt x="294247" y="216980"/>
                  </a:lnTo>
                  <a:lnTo>
                    <a:pt x="222285" y="145098"/>
                  </a:lnTo>
                  <a:lnTo>
                    <a:pt x="66858" y="145098"/>
                  </a:lnTo>
                  <a:lnTo>
                    <a:pt x="3866" y="82157"/>
                  </a:lnTo>
                  <a:close/>
                </a:path>
                <a:path w="495300" h="492125">
                  <a:moveTo>
                    <a:pt x="110583" y="0"/>
                  </a:moveTo>
                  <a:lnTo>
                    <a:pt x="82161" y="3887"/>
                  </a:lnTo>
                  <a:lnTo>
                    <a:pt x="145166" y="66866"/>
                  </a:lnTo>
                  <a:lnTo>
                    <a:pt x="128643" y="128575"/>
                  </a:lnTo>
                  <a:lnTo>
                    <a:pt x="66858" y="145098"/>
                  </a:lnTo>
                  <a:lnTo>
                    <a:pt x="222285" y="145098"/>
                  </a:lnTo>
                  <a:lnTo>
                    <a:pt x="218369" y="141186"/>
                  </a:lnTo>
                  <a:lnTo>
                    <a:pt x="222477" y="112560"/>
                  </a:lnTo>
                  <a:lnTo>
                    <a:pt x="208273" y="56645"/>
                  </a:lnTo>
                  <a:lnTo>
                    <a:pt x="166007" y="14318"/>
                  </a:lnTo>
                  <a:lnTo>
                    <a:pt x="139038" y="3479"/>
                  </a:lnTo>
                  <a:lnTo>
                    <a:pt x="110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2" name="object 24">
            <a:extLst>
              <a:ext uri="{FF2B5EF4-FFF2-40B4-BE49-F238E27FC236}">
                <a16:creationId xmlns:a16="http://schemas.microsoft.com/office/drawing/2014/main" id="{18335296-1104-D3C9-1164-15456D29D09A}"/>
              </a:ext>
            </a:extLst>
          </p:cNvPr>
          <p:cNvGrpSpPr/>
          <p:nvPr/>
        </p:nvGrpSpPr>
        <p:grpSpPr>
          <a:xfrm>
            <a:off x="10750933" y="3285599"/>
            <a:ext cx="680720" cy="684530"/>
            <a:chOff x="9255706" y="3627677"/>
            <a:chExt cx="680720" cy="684530"/>
          </a:xfrm>
        </p:grpSpPr>
        <p:sp>
          <p:nvSpPr>
            <p:cNvPr id="34" name="object 25">
              <a:extLst>
                <a:ext uri="{FF2B5EF4-FFF2-40B4-BE49-F238E27FC236}">
                  <a16:creationId xmlns:a16="http://schemas.microsoft.com/office/drawing/2014/main" id="{37EF2EB2-F98E-B007-5C72-892BCEC08A34}"/>
                </a:ext>
              </a:extLst>
            </p:cNvPr>
            <p:cNvSpPr/>
            <p:nvPr/>
          </p:nvSpPr>
          <p:spPr>
            <a:xfrm>
              <a:off x="9255706" y="3627677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21A09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5" name="object 26">
              <a:extLst>
                <a:ext uri="{FF2B5EF4-FFF2-40B4-BE49-F238E27FC236}">
                  <a16:creationId xmlns:a16="http://schemas.microsoft.com/office/drawing/2014/main" id="{1255C5B6-6234-B611-89B7-5BFBBF950BE3}"/>
                </a:ext>
              </a:extLst>
            </p:cNvPr>
            <p:cNvSpPr/>
            <p:nvPr/>
          </p:nvSpPr>
          <p:spPr>
            <a:xfrm>
              <a:off x="9334989" y="3770153"/>
              <a:ext cx="521970" cy="399415"/>
            </a:xfrm>
            <a:custGeom>
              <a:avLst/>
              <a:gdLst/>
              <a:ahLst/>
              <a:cxnLst/>
              <a:rect l="l" t="t" r="r" b="b"/>
              <a:pathLst>
                <a:path w="521970" h="399414">
                  <a:moveTo>
                    <a:pt x="73583" y="112610"/>
                  </a:moveTo>
                  <a:lnTo>
                    <a:pt x="0" y="112610"/>
                  </a:lnTo>
                  <a:lnTo>
                    <a:pt x="0" y="150507"/>
                  </a:lnTo>
                  <a:lnTo>
                    <a:pt x="73977" y="154736"/>
                  </a:lnTo>
                  <a:lnTo>
                    <a:pt x="64609" y="162989"/>
                  </a:lnTo>
                  <a:lnTo>
                    <a:pt x="57459" y="172858"/>
                  </a:lnTo>
                  <a:lnTo>
                    <a:pt x="52898" y="184038"/>
                  </a:lnTo>
                  <a:lnTo>
                    <a:pt x="51295" y="196227"/>
                  </a:lnTo>
                  <a:lnTo>
                    <a:pt x="51295" y="272021"/>
                  </a:lnTo>
                  <a:lnTo>
                    <a:pt x="53307" y="285658"/>
                  </a:lnTo>
                  <a:lnTo>
                    <a:pt x="59004" y="297988"/>
                  </a:lnTo>
                  <a:lnTo>
                    <a:pt x="67872" y="308566"/>
                  </a:lnTo>
                  <a:lnTo>
                    <a:pt x="79400" y="316953"/>
                  </a:lnTo>
                  <a:lnTo>
                    <a:pt x="79400" y="367919"/>
                  </a:lnTo>
                  <a:lnTo>
                    <a:pt x="82915" y="380050"/>
                  </a:lnTo>
                  <a:lnTo>
                    <a:pt x="92498" y="389961"/>
                  </a:lnTo>
                  <a:lnTo>
                    <a:pt x="106709" y="396645"/>
                  </a:lnTo>
                  <a:lnTo>
                    <a:pt x="124104" y="399097"/>
                  </a:lnTo>
                  <a:lnTo>
                    <a:pt x="141521" y="396644"/>
                  </a:lnTo>
                  <a:lnTo>
                    <a:pt x="155743" y="389956"/>
                  </a:lnTo>
                  <a:lnTo>
                    <a:pt x="165330" y="380045"/>
                  </a:lnTo>
                  <a:lnTo>
                    <a:pt x="168846" y="367919"/>
                  </a:lnTo>
                  <a:lnTo>
                    <a:pt x="168846" y="325539"/>
                  </a:lnTo>
                  <a:lnTo>
                    <a:pt x="434657" y="325539"/>
                  </a:lnTo>
                  <a:lnTo>
                    <a:pt x="434657" y="320624"/>
                  </a:lnTo>
                  <a:lnTo>
                    <a:pt x="449159" y="312496"/>
                  </a:lnTo>
                  <a:lnTo>
                    <a:pt x="451750" y="309918"/>
                  </a:lnTo>
                  <a:lnTo>
                    <a:pt x="181127" y="309918"/>
                  </a:lnTo>
                  <a:lnTo>
                    <a:pt x="176148" y="304939"/>
                  </a:lnTo>
                  <a:lnTo>
                    <a:pt x="176161" y="292620"/>
                  </a:lnTo>
                  <a:lnTo>
                    <a:pt x="181140" y="287642"/>
                  </a:lnTo>
                  <a:lnTo>
                    <a:pt x="467763" y="287642"/>
                  </a:lnTo>
                  <a:lnTo>
                    <a:pt x="470446" y="272021"/>
                  </a:lnTo>
                  <a:lnTo>
                    <a:pt x="470446" y="266217"/>
                  </a:lnTo>
                  <a:lnTo>
                    <a:pt x="95884" y="266217"/>
                  </a:lnTo>
                  <a:lnTo>
                    <a:pt x="95884" y="207606"/>
                  </a:lnTo>
                  <a:lnTo>
                    <a:pt x="470446" y="207606"/>
                  </a:lnTo>
                  <a:lnTo>
                    <a:pt x="470446" y="196227"/>
                  </a:lnTo>
                  <a:lnTo>
                    <a:pt x="468842" y="184038"/>
                  </a:lnTo>
                  <a:lnTo>
                    <a:pt x="464275" y="172858"/>
                  </a:lnTo>
                  <a:lnTo>
                    <a:pt x="457110" y="162989"/>
                  </a:lnTo>
                  <a:lnTo>
                    <a:pt x="447713" y="154736"/>
                  </a:lnTo>
                  <a:lnTo>
                    <a:pt x="490833" y="152273"/>
                  </a:lnTo>
                  <a:lnTo>
                    <a:pt x="77774" y="152273"/>
                  </a:lnTo>
                  <a:lnTo>
                    <a:pt x="73583" y="112610"/>
                  </a:lnTo>
                  <a:close/>
                </a:path>
                <a:path w="521970" h="399414">
                  <a:moveTo>
                    <a:pt x="434657" y="325539"/>
                  </a:moveTo>
                  <a:lnTo>
                    <a:pt x="345211" y="325539"/>
                  </a:lnTo>
                  <a:lnTo>
                    <a:pt x="345211" y="367919"/>
                  </a:lnTo>
                  <a:lnTo>
                    <a:pt x="348724" y="380050"/>
                  </a:lnTo>
                  <a:lnTo>
                    <a:pt x="358308" y="389961"/>
                  </a:lnTo>
                  <a:lnTo>
                    <a:pt x="372525" y="396645"/>
                  </a:lnTo>
                  <a:lnTo>
                    <a:pt x="389940" y="399097"/>
                  </a:lnTo>
                  <a:lnTo>
                    <a:pt x="407348" y="396644"/>
                  </a:lnTo>
                  <a:lnTo>
                    <a:pt x="421562" y="389956"/>
                  </a:lnTo>
                  <a:lnTo>
                    <a:pt x="431144" y="380045"/>
                  </a:lnTo>
                  <a:lnTo>
                    <a:pt x="434657" y="367919"/>
                  </a:lnTo>
                  <a:lnTo>
                    <a:pt x="434657" y="325539"/>
                  </a:lnTo>
                  <a:close/>
                </a:path>
                <a:path w="521970" h="399414">
                  <a:moveTo>
                    <a:pt x="339432" y="287642"/>
                  </a:moveTo>
                  <a:lnTo>
                    <a:pt x="193459" y="287642"/>
                  </a:lnTo>
                  <a:lnTo>
                    <a:pt x="198450" y="292620"/>
                  </a:lnTo>
                  <a:lnTo>
                    <a:pt x="198450" y="304939"/>
                  </a:lnTo>
                  <a:lnTo>
                    <a:pt x="193459" y="309918"/>
                  </a:lnTo>
                  <a:lnTo>
                    <a:pt x="339420" y="309918"/>
                  </a:lnTo>
                  <a:lnTo>
                    <a:pt x="334454" y="304939"/>
                  </a:lnTo>
                  <a:lnTo>
                    <a:pt x="334467" y="292620"/>
                  </a:lnTo>
                  <a:lnTo>
                    <a:pt x="339432" y="287642"/>
                  </a:lnTo>
                  <a:close/>
                </a:path>
                <a:path w="521970" h="399414">
                  <a:moveTo>
                    <a:pt x="467763" y="287642"/>
                  </a:moveTo>
                  <a:lnTo>
                    <a:pt x="351764" y="287642"/>
                  </a:lnTo>
                  <a:lnTo>
                    <a:pt x="356730" y="292620"/>
                  </a:lnTo>
                  <a:lnTo>
                    <a:pt x="356730" y="304939"/>
                  </a:lnTo>
                  <a:lnTo>
                    <a:pt x="351764" y="309918"/>
                  </a:lnTo>
                  <a:lnTo>
                    <a:pt x="451750" y="309918"/>
                  </a:lnTo>
                  <a:lnTo>
                    <a:pt x="460471" y="301242"/>
                  </a:lnTo>
                  <a:lnTo>
                    <a:pt x="467763" y="287642"/>
                  </a:lnTo>
                  <a:close/>
                </a:path>
                <a:path w="521970" h="399414">
                  <a:moveTo>
                    <a:pt x="356285" y="207606"/>
                  </a:moveTo>
                  <a:lnTo>
                    <a:pt x="176606" y="207606"/>
                  </a:lnTo>
                  <a:lnTo>
                    <a:pt x="176606" y="266217"/>
                  </a:lnTo>
                  <a:lnTo>
                    <a:pt x="356285" y="266217"/>
                  </a:lnTo>
                  <a:lnTo>
                    <a:pt x="356285" y="258648"/>
                  </a:lnTo>
                  <a:lnTo>
                    <a:pt x="196227" y="258648"/>
                  </a:lnTo>
                  <a:lnTo>
                    <a:pt x="196227" y="240804"/>
                  </a:lnTo>
                  <a:lnTo>
                    <a:pt x="356285" y="240804"/>
                  </a:lnTo>
                  <a:lnTo>
                    <a:pt x="356285" y="207606"/>
                  </a:lnTo>
                  <a:close/>
                </a:path>
                <a:path w="521970" h="399414">
                  <a:moveTo>
                    <a:pt x="470446" y="207606"/>
                  </a:moveTo>
                  <a:lnTo>
                    <a:pt x="437006" y="207606"/>
                  </a:lnTo>
                  <a:lnTo>
                    <a:pt x="437006" y="266217"/>
                  </a:lnTo>
                  <a:lnTo>
                    <a:pt x="470446" y="266217"/>
                  </a:lnTo>
                  <a:lnTo>
                    <a:pt x="470446" y="207606"/>
                  </a:lnTo>
                  <a:close/>
                </a:path>
                <a:path w="521970" h="399414">
                  <a:moveTo>
                    <a:pt x="356285" y="240804"/>
                  </a:moveTo>
                  <a:lnTo>
                    <a:pt x="334454" y="240804"/>
                  </a:lnTo>
                  <a:lnTo>
                    <a:pt x="334454" y="258648"/>
                  </a:lnTo>
                  <a:lnTo>
                    <a:pt x="356285" y="258648"/>
                  </a:lnTo>
                  <a:lnTo>
                    <a:pt x="356285" y="240804"/>
                  </a:lnTo>
                  <a:close/>
                </a:path>
                <a:path w="521970" h="399414">
                  <a:moveTo>
                    <a:pt x="372376" y="0"/>
                  </a:moveTo>
                  <a:lnTo>
                    <a:pt x="149402" y="0"/>
                  </a:lnTo>
                  <a:lnTo>
                    <a:pt x="123384" y="5265"/>
                  </a:lnTo>
                  <a:lnTo>
                    <a:pt x="102119" y="19616"/>
                  </a:lnTo>
                  <a:lnTo>
                    <a:pt x="87774" y="40885"/>
                  </a:lnTo>
                  <a:lnTo>
                    <a:pt x="82511" y="66903"/>
                  </a:lnTo>
                  <a:lnTo>
                    <a:pt x="82511" y="149644"/>
                  </a:lnTo>
                  <a:lnTo>
                    <a:pt x="80784" y="150507"/>
                  </a:lnTo>
                  <a:lnTo>
                    <a:pt x="79311" y="151345"/>
                  </a:lnTo>
                  <a:lnTo>
                    <a:pt x="77774" y="152273"/>
                  </a:lnTo>
                  <a:lnTo>
                    <a:pt x="443979" y="152273"/>
                  </a:lnTo>
                  <a:lnTo>
                    <a:pt x="442417" y="151333"/>
                  </a:lnTo>
                  <a:lnTo>
                    <a:pt x="440867" y="150444"/>
                  </a:lnTo>
                  <a:lnTo>
                    <a:pt x="439242" y="149644"/>
                  </a:lnTo>
                  <a:lnTo>
                    <a:pt x="439242" y="142849"/>
                  </a:lnTo>
                  <a:lnTo>
                    <a:pt x="109270" y="142849"/>
                  </a:lnTo>
                  <a:lnTo>
                    <a:pt x="109270" y="66903"/>
                  </a:lnTo>
                  <a:lnTo>
                    <a:pt x="112428" y="51294"/>
                  </a:lnTo>
                  <a:lnTo>
                    <a:pt x="121035" y="38536"/>
                  </a:lnTo>
                  <a:lnTo>
                    <a:pt x="133793" y="29929"/>
                  </a:lnTo>
                  <a:lnTo>
                    <a:pt x="149402" y="26771"/>
                  </a:lnTo>
                  <a:lnTo>
                    <a:pt x="424467" y="26771"/>
                  </a:lnTo>
                  <a:lnTo>
                    <a:pt x="419637" y="19611"/>
                  </a:lnTo>
                  <a:lnTo>
                    <a:pt x="398380" y="5263"/>
                  </a:lnTo>
                  <a:lnTo>
                    <a:pt x="372376" y="0"/>
                  </a:lnTo>
                  <a:close/>
                </a:path>
                <a:path w="521970" h="399414">
                  <a:moveTo>
                    <a:pt x="521728" y="112610"/>
                  </a:moveTo>
                  <a:lnTo>
                    <a:pt x="448170" y="112610"/>
                  </a:lnTo>
                  <a:lnTo>
                    <a:pt x="443979" y="152273"/>
                  </a:lnTo>
                  <a:lnTo>
                    <a:pt x="490833" y="152273"/>
                  </a:lnTo>
                  <a:lnTo>
                    <a:pt x="521728" y="150507"/>
                  </a:lnTo>
                  <a:lnTo>
                    <a:pt x="521728" y="112610"/>
                  </a:lnTo>
                  <a:close/>
                </a:path>
                <a:path w="521970" h="399414">
                  <a:moveTo>
                    <a:pt x="410286" y="142697"/>
                  </a:moveTo>
                  <a:lnTo>
                    <a:pt x="111505" y="142697"/>
                  </a:lnTo>
                  <a:lnTo>
                    <a:pt x="110401" y="142786"/>
                  </a:lnTo>
                  <a:lnTo>
                    <a:pt x="109270" y="142849"/>
                  </a:lnTo>
                  <a:lnTo>
                    <a:pt x="412495" y="142849"/>
                  </a:lnTo>
                  <a:lnTo>
                    <a:pt x="411391" y="142798"/>
                  </a:lnTo>
                  <a:lnTo>
                    <a:pt x="410286" y="142697"/>
                  </a:lnTo>
                  <a:close/>
                </a:path>
                <a:path w="521970" h="399414">
                  <a:moveTo>
                    <a:pt x="424467" y="26771"/>
                  </a:moveTo>
                  <a:lnTo>
                    <a:pt x="372363" y="26771"/>
                  </a:lnTo>
                  <a:lnTo>
                    <a:pt x="387973" y="29929"/>
                  </a:lnTo>
                  <a:lnTo>
                    <a:pt x="400731" y="38536"/>
                  </a:lnTo>
                  <a:lnTo>
                    <a:pt x="409338" y="51294"/>
                  </a:lnTo>
                  <a:lnTo>
                    <a:pt x="412495" y="66903"/>
                  </a:lnTo>
                  <a:lnTo>
                    <a:pt x="412495" y="142849"/>
                  </a:lnTo>
                  <a:lnTo>
                    <a:pt x="439242" y="142849"/>
                  </a:lnTo>
                  <a:lnTo>
                    <a:pt x="439242" y="66903"/>
                  </a:lnTo>
                  <a:lnTo>
                    <a:pt x="433979" y="40880"/>
                  </a:lnTo>
                  <a:lnTo>
                    <a:pt x="424467" y="26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3" name="object 27">
            <a:extLst>
              <a:ext uri="{FF2B5EF4-FFF2-40B4-BE49-F238E27FC236}">
                <a16:creationId xmlns:a16="http://schemas.microsoft.com/office/drawing/2014/main" id="{7EBFE27E-1F65-AADA-06FD-4A33B2ECFE0B}"/>
              </a:ext>
            </a:extLst>
          </p:cNvPr>
          <p:cNvGrpSpPr/>
          <p:nvPr/>
        </p:nvGrpSpPr>
        <p:grpSpPr>
          <a:xfrm>
            <a:off x="8294065" y="4151791"/>
            <a:ext cx="680720" cy="684530"/>
            <a:chOff x="6798838" y="4493869"/>
            <a:chExt cx="680720" cy="684530"/>
          </a:xfrm>
        </p:grpSpPr>
        <p:sp>
          <p:nvSpPr>
            <p:cNvPr id="29" name="object 28">
              <a:extLst>
                <a:ext uri="{FF2B5EF4-FFF2-40B4-BE49-F238E27FC236}">
                  <a16:creationId xmlns:a16="http://schemas.microsoft.com/office/drawing/2014/main" id="{DCC0F67D-9FB3-CD96-3596-EAF7C233BEC0}"/>
                </a:ext>
              </a:extLst>
            </p:cNvPr>
            <p:cNvSpPr/>
            <p:nvPr/>
          </p:nvSpPr>
          <p:spPr>
            <a:xfrm>
              <a:off x="6798838" y="4493869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1C2D7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0" name="object 29">
              <a:extLst>
                <a:ext uri="{FF2B5EF4-FFF2-40B4-BE49-F238E27FC236}">
                  <a16:creationId xmlns:a16="http://schemas.microsoft.com/office/drawing/2014/main" id="{F4AF9174-E8B7-8A27-BB93-76F6C34BBF42}"/>
                </a:ext>
              </a:extLst>
            </p:cNvPr>
            <p:cNvSpPr/>
            <p:nvPr/>
          </p:nvSpPr>
          <p:spPr>
            <a:xfrm>
              <a:off x="6878117" y="4575047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70" h="521970">
                  <a:moveTo>
                    <a:pt x="173913" y="0"/>
                  </a:moveTo>
                  <a:lnTo>
                    <a:pt x="152171" y="0"/>
                  </a:lnTo>
                  <a:lnTo>
                    <a:pt x="152171" y="222250"/>
                  </a:lnTo>
                  <a:lnTo>
                    <a:pt x="152171" y="255993"/>
                  </a:lnTo>
                  <a:lnTo>
                    <a:pt x="147294" y="260858"/>
                  </a:lnTo>
                  <a:lnTo>
                    <a:pt x="135305" y="260858"/>
                  </a:lnTo>
                  <a:lnTo>
                    <a:pt x="130429" y="255993"/>
                  </a:lnTo>
                  <a:lnTo>
                    <a:pt x="130429" y="222250"/>
                  </a:lnTo>
                  <a:lnTo>
                    <a:pt x="135305" y="217385"/>
                  </a:lnTo>
                  <a:lnTo>
                    <a:pt x="147294" y="217385"/>
                  </a:lnTo>
                  <a:lnTo>
                    <a:pt x="152171" y="222250"/>
                  </a:lnTo>
                  <a:lnTo>
                    <a:pt x="152171" y="0"/>
                  </a:lnTo>
                  <a:lnTo>
                    <a:pt x="54343" y="0"/>
                  </a:lnTo>
                  <a:lnTo>
                    <a:pt x="33223" y="4279"/>
                  </a:lnTo>
                  <a:lnTo>
                    <a:pt x="15938" y="15938"/>
                  </a:lnTo>
                  <a:lnTo>
                    <a:pt x="4279" y="33210"/>
                  </a:lnTo>
                  <a:lnTo>
                    <a:pt x="0" y="54343"/>
                  </a:lnTo>
                  <a:lnTo>
                    <a:pt x="0" y="495109"/>
                  </a:lnTo>
                  <a:lnTo>
                    <a:pt x="4876" y="499986"/>
                  </a:lnTo>
                  <a:lnTo>
                    <a:pt x="21742" y="499986"/>
                  </a:lnTo>
                  <a:lnTo>
                    <a:pt x="21742" y="516851"/>
                  </a:lnTo>
                  <a:lnTo>
                    <a:pt x="26606" y="521716"/>
                  </a:lnTo>
                  <a:lnTo>
                    <a:pt x="38608" y="521716"/>
                  </a:lnTo>
                  <a:lnTo>
                    <a:pt x="43472" y="516851"/>
                  </a:lnTo>
                  <a:lnTo>
                    <a:pt x="43472" y="499986"/>
                  </a:lnTo>
                  <a:lnTo>
                    <a:pt x="173913" y="499986"/>
                  </a:lnTo>
                  <a:lnTo>
                    <a:pt x="173913" y="260858"/>
                  </a:lnTo>
                  <a:lnTo>
                    <a:pt x="173913" y="217385"/>
                  </a:lnTo>
                  <a:lnTo>
                    <a:pt x="173913" y="0"/>
                  </a:lnTo>
                  <a:close/>
                </a:path>
                <a:path w="521970" h="521970">
                  <a:moveTo>
                    <a:pt x="347827" y="457"/>
                  </a:moveTo>
                  <a:lnTo>
                    <a:pt x="239128" y="457"/>
                  </a:lnTo>
                  <a:lnTo>
                    <a:pt x="239128" y="222707"/>
                  </a:lnTo>
                  <a:lnTo>
                    <a:pt x="239128" y="255727"/>
                  </a:lnTo>
                  <a:lnTo>
                    <a:pt x="236842" y="255727"/>
                  </a:lnTo>
                  <a:lnTo>
                    <a:pt x="236842" y="260807"/>
                  </a:lnTo>
                  <a:lnTo>
                    <a:pt x="219671" y="260807"/>
                  </a:lnTo>
                  <a:lnTo>
                    <a:pt x="219671" y="255727"/>
                  </a:lnTo>
                  <a:lnTo>
                    <a:pt x="217385" y="255727"/>
                  </a:lnTo>
                  <a:lnTo>
                    <a:pt x="217385" y="222707"/>
                  </a:lnTo>
                  <a:lnTo>
                    <a:pt x="219468" y="222707"/>
                  </a:lnTo>
                  <a:lnTo>
                    <a:pt x="219468" y="217627"/>
                  </a:lnTo>
                  <a:lnTo>
                    <a:pt x="237045" y="217627"/>
                  </a:lnTo>
                  <a:lnTo>
                    <a:pt x="237045" y="222707"/>
                  </a:lnTo>
                  <a:lnTo>
                    <a:pt x="239128" y="222707"/>
                  </a:lnTo>
                  <a:lnTo>
                    <a:pt x="239128" y="457"/>
                  </a:lnTo>
                  <a:lnTo>
                    <a:pt x="195656" y="457"/>
                  </a:lnTo>
                  <a:lnTo>
                    <a:pt x="195656" y="217627"/>
                  </a:lnTo>
                  <a:lnTo>
                    <a:pt x="195656" y="222707"/>
                  </a:lnTo>
                  <a:lnTo>
                    <a:pt x="195656" y="255727"/>
                  </a:lnTo>
                  <a:lnTo>
                    <a:pt x="195656" y="260807"/>
                  </a:lnTo>
                  <a:lnTo>
                    <a:pt x="195656" y="499567"/>
                  </a:lnTo>
                  <a:lnTo>
                    <a:pt x="347827" y="499567"/>
                  </a:lnTo>
                  <a:lnTo>
                    <a:pt x="347827" y="260807"/>
                  </a:lnTo>
                  <a:lnTo>
                    <a:pt x="347827" y="255727"/>
                  </a:lnTo>
                  <a:lnTo>
                    <a:pt x="347827" y="222707"/>
                  </a:lnTo>
                  <a:lnTo>
                    <a:pt x="347827" y="217627"/>
                  </a:lnTo>
                  <a:lnTo>
                    <a:pt x="347827" y="457"/>
                  </a:lnTo>
                  <a:close/>
                </a:path>
                <a:path w="521970" h="521970">
                  <a:moveTo>
                    <a:pt x="521728" y="173901"/>
                  </a:moveTo>
                  <a:lnTo>
                    <a:pt x="369557" y="173901"/>
                  </a:lnTo>
                  <a:lnTo>
                    <a:pt x="369557" y="304342"/>
                  </a:lnTo>
                  <a:lnTo>
                    <a:pt x="521728" y="304342"/>
                  </a:lnTo>
                  <a:lnTo>
                    <a:pt x="521728" y="1739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31" name="object 30">
              <a:extLst>
                <a:ext uri="{FF2B5EF4-FFF2-40B4-BE49-F238E27FC236}">
                  <a16:creationId xmlns:a16="http://schemas.microsoft.com/office/drawing/2014/main" id="{048665C9-0EF2-A2CF-B7F0-9BCF74FB2CB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7671" y="4575037"/>
              <a:ext cx="152171" cy="152171"/>
            </a:xfrm>
            <a:prstGeom prst="rect">
              <a:avLst/>
            </a:prstGeom>
          </p:spPr>
        </p:pic>
        <p:pic>
          <p:nvPicPr>
            <p:cNvPr id="32" name="object 31">
              <a:extLst>
                <a:ext uri="{FF2B5EF4-FFF2-40B4-BE49-F238E27FC236}">
                  <a16:creationId xmlns:a16="http://schemas.microsoft.com/office/drawing/2014/main" id="{77C63DE0-AAD4-E6B6-8CE5-6590F3ED10E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47676" y="4988065"/>
              <a:ext cx="152171" cy="108699"/>
            </a:xfrm>
            <a:prstGeom prst="rect">
              <a:avLst/>
            </a:prstGeom>
          </p:spPr>
        </p:pic>
        <p:sp>
          <p:nvSpPr>
            <p:cNvPr id="33" name="object 32">
              <a:extLst>
                <a:ext uri="{FF2B5EF4-FFF2-40B4-BE49-F238E27FC236}">
                  <a16:creationId xmlns:a16="http://schemas.microsoft.com/office/drawing/2014/main" id="{CC01174F-DF62-E7F9-A77F-B566A575C65B}"/>
                </a:ext>
              </a:extLst>
            </p:cNvPr>
            <p:cNvSpPr/>
            <p:nvPr/>
          </p:nvSpPr>
          <p:spPr>
            <a:xfrm>
              <a:off x="7247674" y="4900624"/>
              <a:ext cx="152400" cy="66040"/>
            </a:xfrm>
            <a:custGeom>
              <a:avLst/>
              <a:gdLst/>
              <a:ahLst/>
              <a:cxnLst/>
              <a:rect l="l" t="t" r="r" b="b"/>
              <a:pathLst>
                <a:path w="152400" h="66039">
                  <a:moveTo>
                    <a:pt x="152171" y="0"/>
                  </a:moveTo>
                  <a:lnTo>
                    <a:pt x="86956" y="0"/>
                  </a:lnTo>
                  <a:lnTo>
                    <a:pt x="86956" y="26670"/>
                  </a:lnTo>
                  <a:lnTo>
                    <a:pt x="86956" y="39370"/>
                  </a:lnTo>
                  <a:lnTo>
                    <a:pt x="84137" y="39370"/>
                  </a:lnTo>
                  <a:lnTo>
                    <a:pt x="84137" y="44450"/>
                  </a:lnTo>
                  <a:lnTo>
                    <a:pt x="46291" y="44450"/>
                  </a:lnTo>
                  <a:lnTo>
                    <a:pt x="46291" y="39370"/>
                  </a:lnTo>
                  <a:lnTo>
                    <a:pt x="43484" y="39370"/>
                  </a:lnTo>
                  <a:lnTo>
                    <a:pt x="43484" y="26670"/>
                  </a:lnTo>
                  <a:lnTo>
                    <a:pt x="45808" y="26670"/>
                  </a:lnTo>
                  <a:lnTo>
                    <a:pt x="45808" y="22860"/>
                  </a:lnTo>
                  <a:lnTo>
                    <a:pt x="84620" y="22860"/>
                  </a:lnTo>
                  <a:lnTo>
                    <a:pt x="84620" y="26670"/>
                  </a:lnTo>
                  <a:lnTo>
                    <a:pt x="86956" y="26670"/>
                  </a:lnTo>
                  <a:lnTo>
                    <a:pt x="8695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26670"/>
                  </a:lnTo>
                  <a:lnTo>
                    <a:pt x="0" y="39370"/>
                  </a:lnTo>
                  <a:lnTo>
                    <a:pt x="0" y="44450"/>
                  </a:lnTo>
                  <a:lnTo>
                    <a:pt x="0" y="66040"/>
                  </a:lnTo>
                  <a:lnTo>
                    <a:pt x="152171" y="66040"/>
                  </a:lnTo>
                  <a:lnTo>
                    <a:pt x="152171" y="44450"/>
                  </a:lnTo>
                  <a:lnTo>
                    <a:pt x="152171" y="39370"/>
                  </a:lnTo>
                  <a:lnTo>
                    <a:pt x="152171" y="26670"/>
                  </a:lnTo>
                  <a:lnTo>
                    <a:pt x="152171" y="22860"/>
                  </a:lnTo>
                  <a:lnTo>
                    <a:pt x="152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4" name="object 33">
            <a:extLst>
              <a:ext uri="{FF2B5EF4-FFF2-40B4-BE49-F238E27FC236}">
                <a16:creationId xmlns:a16="http://schemas.microsoft.com/office/drawing/2014/main" id="{BFB9DF74-B863-FCE1-5B7D-55EB10F7DC2D}"/>
              </a:ext>
            </a:extLst>
          </p:cNvPr>
          <p:cNvGrpSpPr/>
          <p:nvPr/>
        </p:nvGrpSpPr>
        <p:grpSpPr>
          <a:xfrm>
            <a:off x="9113303" y="4151791"/>
            <a:ext cx="680720" cy="684530"/>
            <a:chOff x="7618076" y="4493869"/>
            <a:chExt cx="680720" cy="684530"/>
          </a:xfrm>
        </p:grpSpPr>
        <p:sp>
          <p:nvSpPr>
            <p:cNvPr id="27" name="object 34">
              <a:extLst>
                <a:ext uri="{FF2B5EF4-FFF2-40B4-BE49-F238E27FC236}">
                  <a16:creationId xmlns:a16="http://schemas.microsoft.com/office/drawing/2014/main" id="{79F0A864-C178-F985-3C0F-369F5F69CD1F}"/>
                </a:ext>
              </a:extLst>
            </p:cNvPr>
            <p:cNvSpPr/>
            <p:nvPr/>
          </p:nvSpPr>
          <p:spPr>
            <a:xfrm>
              <a:off x="7618076" y="4493869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E2442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8" name="object 35">
              <a:extLst>
                <a:ext uri="{FF2B5EF4-FFF2-40B4-BE49-F238E27FC236}">
                  <a16:creationId xmlns:a16="http://schemas.microsoft.com/office/drawing/2014/main" id="{901D2AA4-0E7E-DC60-6470-8F97336190DB}"/>
                </a:ext>
              </a:extLst>
            </p:cNvPr>
            <p:cNvSpPr/>
            <p:nvPr/>
          </p:nvSpPr>
          <p:spPr>
            <a:xfrm>
              <a:off x="7697610" y="4653444"/>
              <a:ext cx="521970" cy="365125"/>
            </a:xfrm>
            <a:custGeom>
              <a:avLst/>
              <a:gdLst/>
              <a:ahLst/>
              <a:cxnLst/>
              <a:rect l="l" t="t" r="r" b="b"/>
              <a:pathLst>
                <a:path w="521970" h="365125">
                  <a:moveTo>
                    <a:pt x="370598" y="172580"/>
                  </a:moveTo>
                  <a:lnTo>
                    <a:pt x="321691" y="172580"/>
                  </a:lnTo>
                  <a:lnTo>
                    <a:pt x="321691" y="192709"/>
                  </a:lnTo>
                  <a:lnTo>
                    <a:pt x="370598" y="192709"/>
                  </a:lnTo>
                  <a:lnTo>
                    <a:pt x="370598" y="172580"/>
                  </a:lnTo>
                  <a:close/>
                </a:path>
                <a:path w="521970" h="365125">
                  <a:moveTo>
                    <a:pt x="443903" y="172580"/>
                  </a:moveTo>
                  <a:lnTo>
                    <a:pt x="395046" y="172580"/>
                  </a:lnTo>
                  <a:lnTo>
                    <a:pt x="395046" y="192709"/>
                  </a:lnTo>
                  <a:lnTo>
                    <a:pt x="443903" y="192709"/>
                  </a:lnTo>
                  <a:lnTo>
                    <a:pt x="443903" y="172580"/>
                  </a:lnTo>
                  <a:close/>
                </a:path>
                <a:path w="521970" h="365125">
                  <a:moveTo>
                    <a:pt x="473722" y="296570"/>
                  </a:moveTo>
                  <a:lnTo>
                    <a:pt x="321360" y="209473"/>
                  </a:lnTo>
                  <a:lnTo>
                    <a:pt x="274066" y="182435"/>
                  </a:lnTo>
                  <a:lnTo>
                    <a:pt x="321322" y="155422"/>
                  </a:lnTo>
                  <a:lnTo>
                    <a:pt x="473697" y="68326"/>
                  </a:lnTo>
                  <a:lnTo>
                    <a:pt x="456425" y="54013"/>
                  </a:lnTo>
                  <a:lnTo>
                    <a:pt x="445058" y="48082"/>
                  </a:lnTo>
                  <a:lnTo>
                    <a:pt x="434555" y="49491"/>
                  </a:lnTo>
                  <a:lnTo>
                    <a:pt x="425958" y="54013"/>
                  </a:lnTo>
                  <a:lnTo>
                    <a:pt x="389267" y="73367"/>
                  </a:lnTo>
                  <a:lnTo>
                    <a:pt x="348970" y="93891"/>
                  </a:lnTo>
                  <a:lnTo>
                    <a:pt x="252399" y="142582"/>
                  </a:lnTo>
                  <a:lnTo>
                    <a:pt x="226796" y="155422"/>
                  </a:lnTo>
                  <a:lnTo>
                    <a:pt x="150736" y="111937"/>
                  </a:lnTo>
                  <a:lnTo>
                    <a:pt x="152996" y="106730"/>
                  </a:lnTo>
                  <a:lnTo>
                    <a:pt x="155651" y="100584"/>
                  </a:lnTo>
                  <a:lnTo>
                    <a:pt x="158089" y="88633"/>
                  </a:lnTo>
                  <a:lnTo>
                    <a:pt x="158153" y="76377"/>
                  </a:lnTo>
                  <a:lnTo>
                    <a:pt x="155930" y="64058"/>
                  </a:lnTo>
                  <a:lnTo>
                    <a:pt x="150012" y="48895"/>
                  </a:lnTo>
                  <a:lnTo>
                    <a:pt x="141770" y="36144"/>
                  </a:lnTo>
                  <a:lnTo>
                    <a:pt x="140830" y="34683"/>
                  </a:lnTo>
                  <a:lnTo>
                    <a:pt x="128574" y="21983"/>
                  </a:lnTo>
                  <a:lnTo>
                    <a:pt x="122326" y="17589"/>
                  </a:lnTo>
                  <a:lnTo>
                    <a:pt x="122326" y="86766"/>
                  </a:lnTo>
                  <a:lnTo>
                    <a:pt x="118325" y="93840"/>
                  </a:lnTo>
                  <a:lnTo>
                    <a:pt x="109042" y="102743"/>
                  </a:lnTo>
                  <a:lnTo>
                    <a:pt x="95478" y="106730"/>
                  </a:lnTo>
                  <a:lnTo>
                    <a:pt x="79540" y="105600"/>
                  </a:lnTo>
                  <a:lnTo>
                    <a:pt x="41617" y="77685"/>
                  </a:lnTo>
                  <a:lnTo>
                    <a:pt x="35788" y="56045"/>
                  </a:lnTo>
                  <a:lnTo>
                    <a:pt x="39890" y="49009"/>
                  </a:lnTo>
                  <a:lnTo>
                    <a:pt x="49136" y="40119"/>
                  </a:lnTo>
                  <a:lnTo>
                    <a:pt x="62687" y="36144"/>
                  </a:lnTo>
                  <a:lnTo>
                    <a:pt x="78613" y="37249"/>
                  </a:lnTo>
                  <a:lnTo>
                    <a:pt x="116522" y="65100"/>
                  </a:lnTo>
                  <a:lnTo>
                    <a:pt x="122326" y="86766"/>
                  </a:lnTo>
                  <a:lnTo>
                    <a:pt x="122326" y="17589"/>
                  </a:lnTo>
                  <a:lnTo>
                    <a:pt x="113474" y="11341"/>
                  </a:lnTo>
                  <a:lnTo>
                    <a:pt x="82943" y="127"/>
                  </a:lnTo>
                  <a:lnTo>
                    <a:pt x="52844" y="0"/>
                  </a:lnTo>
                  <a:lnTo>
                    <a:pt x="26593" y="10350"/>
                  </a:lnTo>
                  <a:lnTo>
                    <a:pt x="7620" y="30556"/>
                  </a:lnTo>
                  <a:lnTo>
                    <a:pt x="2590" y="41960"/>
                  </a:lnTo>
                  <a:lnTo>
                    <a:pt x="88" y="53975"/>
                  </a:lnTo>
                  <a:lnTo>
                    <a:pt x="12" y="66319"/>
                  </a:lnTo>
                  <a:lnTo>
                    <a:pt x="2222" y="78714"/>
                  </a:lnTo>
                  <a:lnTo>
                    <a:pt x="29565" y="120853"/>
                  </a:lnTo>
                  <a:lnTo>
                    <a:pt x="66979" y="140779"/>
                  </a:lnTo>
                  <a:lnTo>
                    <a:pt x="74523" y="142506"/>
                  </a:lnTo>
                  <a:lnTo>
                    <a:pt x="74688" y="142544"/>
                  </a:lnTo>
                  <a:lnTo>
                    <a:pt x="75565" y="142709"/>
                  </a:lnTo>
                  <a:lnTo>
                    <a:pt x="76479" y="142887"/>
                  </a:lnTo>
                  <a:lnTo>
                    <a:pt x="77343" y="142989"/>
                  </a:lnTo>
                  <a:lnTo>
                    <a:pt x="118795" y="151333"/>
                  </a:lnTo>
                  <a:lnTo>
                    <a:pt x="150101" y="161531"/>
                  </a:lnTo>
                  <a:lnTo>
                    <a:pt x="172567" y="172326"/>
                  </a:lnTo>
                  <a:lnTo>
                    <a:pt x="187540" y="182435"/>
                  </a:lnTo>
                  <a:lnTo>
                    <a:pt x="172567" y="192570"/>
                  </a:lnTo>
                  <a:lnTo>
                    <a:pt x="150101" y="203365"/>
                  </a:lnTo>
                  <a:lnTo>
                    <a:pt x="122326" y="212420"/>
                  </a:lnTo>
                  <a:lnTo>
                    <a:pt x="122326" y="278142"/>
                  </a:lnTo>
                  <a:lnTo>
                    <a:pt x="103784" y="315150"/>
                  </a:lnTo>
                  <a:lnTo>
                    <a:pt x="62687" y="328777"/>
                  </a:lnTo>
                  <a:lnTo>
                    <a:pt x="49136" y="324777"/>
                  </a:lnTo>
                  <a:lnTo>
                    <a:pt x="39890" y="315861"/>
                  </a:lnTo>
                  <a:lnTo>
                    <a:pt x="35801" y="308800"/>
                  </a:lnTo>
                  <a:lnTo>
                    <a:pt x="36715" y="301117"/>
                  </a:lnTo>
                  <a:lnTo>
                    <a:pt x="63182" y="265645"/>
                  </a:lnTo>
                  <a:lnTo>
                    <a:pt x="95478" y="258152"/>
                  </a:lnTo>
                  <a:lnTo>
                    <a:pt x="109042" y="262140"/>
                  </a:lnTo>
                  <a:lnTo>
                    <a:pt x="118325" y="271043"/>
                  </a:lnTo>
                  <a:lnTo>
                    <a:pt x="122326" y="278142"/>
                  </a:lnTo>
                  <a:lnTo>
                    <a:pt x="122326" y="212420"/>
                  </a:lnTo>
                  <a:lnTo>
                    <a:pt x="118795" y="213563"/>
                  </a:lnTo>
                  <a:lnTo>
                    <a:pt x="77343" y="221907"/>
                  </a:lnTo>
                  <a:lnTo>
                    <a:pt x="76479" y="222008"/>
                  </a:lnTo>
                  <a:lnTo>
                    <a:pt x="74777" y="222300"/>
                  </a:lnTo>
                  <a:lnTo>
                    <a:pt x="74612" y="222338"/>
                  </a:lnTo>
                  <a:lnTo>
                    <a:pt x="29578" y="244055"/>
                  </a:lnTo>
                  <a:lnTo>
                    <a:pt x="2222" y="286181"/>
                  </a:lnTo>
                  <a:lnTo>
                    <a:pt x="0" y="298564"/>
                  </a:lnTo>
                  <a:lnTo>
                    <a:pt x="88" y="310908"/>
                  </a:lnTo>
                  <a:lnTo>
                    <a:pt x="2590" y="322935"/>
                  </a:lnTo>
                  <a:lnTo>
                    <a:pt x="7620" y="334378"/>
                  </a:lnTo>
                  <a:lnTo>
                    <a:pt x="26606" y="354571"/>
                  </a:lnTo>
                  <a:lnTo>
                    <a:pt x="52857" y="364921"/>
                  </a:lnTo>
                  <a:lnTo>
                    <a:pt x="82956" y="364794"/>
                  </a:lnTo>
                  <a:lnTo>
                    <a:pt x="128587" y="342925"/>
                  </a:lnTo>
                  <a:lnTo>
                    <a:pt x="155943" y="300774"/>
                  </a:lnTo>
                  <a:lnTo>
                    <a:pt x="158165" y="288493"/>
                  </a:lnTo>
                  <a:lnTo>
                    <a:pt x="158102" y="276250"/>
                  </a:lnTo>
                  <a:lnTo>
                    <a:pt x="155663" y="264312"/>
                  </a:lnTo>
                  <a:lnTo>
                    <a:pt x="152996" y="258152"/>
                  </a:lnTo>
                  <a:lnTo>
                    <a:pt x="150749" y="252945"/>
                  </a:lnTo>
                  <a:lnTo>
                    <a:pt x="226809" y="209473"/>
                  </a:lnTo>
                  <a:lnTo>
                    <a:pt x="252526" y="222377"/>
                  </a:lnTo>
                  <a:lnTo>
                    <a:pt x="349046" y="271043"/>
                  </a:lnTo>
                  <a:lnTo>
                    <a:pt x="389280" y="291553"/>
                  </a:lnTo>
                  <a:lnTo>
                    <a:pt x="419900" y="307682"/>
                  </a:lnTo>
                  <a:lnTo>
                    <a:pt x="438696" y="311861"/>
                  </a:lnTo>
                  <a:lnTo>
                    <a:pt x="456044" y="307390"/>
                  </a:lnTo>
                  <a:lnTo>
                    <a:pt x="468769" y="300278"/>
                  </a:lnTo>
                  <a:lnTo>
                    <a:pt x="473722" y="296570"/>
                  </a:lnTo>
                  <a:close/>
                </a:path>
                <a:path w="521970" h="365125">
                  <a:moveTo>
                    <a:pt x="521474" y="172377"/>
                  </a:moveTo>
                  <a:lnTo>
                    <a:pt x="472643" y="172377"/>
                  </a:lnTo>
                  <a:lnTo>
                    <a:pt x="472643" y="192493"/>
                  </a:lnTo>
                  <a:lnTo>
                    <a:pt x="521474" y="192493"/>
                  </a:lnTo>
                  <a:lnTo>
                    <a:pt x="521474" y="1723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5" name="object 36">
            <a:extLst>
              <a:ext uri="{FF2B5EF4-FFF2-40B4-BE49-F238E27FC236}">
                <a16:creationId xmlns:a16="http://schemas.microsoft.com/office/drawing/2014/main" id="{4904AF72-F29B-7B14-78B6-05CE770D8DB9}"/>
              </a:ext>
            </a:extLst>
          </p:cNvPr>
          <p:cNvGrpSpPr/>
          <p:nvPr/>
        </p:nvGrpSpPr>
        <p:grpSpPr>
          <a:xfrm>
            <a:off x="10750933" y="4151791"/>
            <a:ext cx="680720" cy="684530"/>
            <a:chOff x="9255706" y="4493869"/>
            <a:chExt cx="680720" cy="684530"/>
          </a:xfrm>
        </p:grpSpPr>
        <p:sp>
          <p:nvSpPr>
            <p:cNvPr id="25" name="object 37">
              <a:extLst>
                <a:ext uri="{FF2B5EF4-FFF2-40B4-BE49-F238E27FC236}">
                  <a16:creationId xmlns:a16="http://schemas.microsoft.com/office/drawing/2014/main" id="{4251CBDB-24B7-DCB5-C8E4-440FC880259B}"/>
                </a:ext>
              </a:extLst>
            </p:cNvPr>
            <p:cNvSpPr/>
            <p:nvPr/>
          </p:nvSpPr>
          <p:spPr>
            <a:xfrm>
              <a:off x="9255706" y="4493869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A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6" name="object 38">
              <a:extLst>
                <a:ext uri="{FF2B5EF4-FFF2-40B4-BE49-F238E27FC236}">
                  <a16:creationId xmlns:a16="http://schemas.microsoft.com/office/drawing/2014/main" id="{07758021-364B-BF45-3DBC-F94988450628}"/>
                </a:ext>
              </a:extLst>
            </p:cNvPr>
            <p:cNvSpPr/>
            <p:nvPr/>
          </p:nvSpPr>
          <p:spPr>
            <a:xfrm>
              <a:off x="9317596" y="4575047"/>
              <a:ext cx="556895" cy="522605"/>
            </a:xfrm>
            <a:custGeom>
              <a:avLst/>
              <a:gdLst/>
              <a:ahLst/>
              <a:cxnLst/>
              <a:rect l="l" t="t" r="r" b="b"/>
              <a:pathLst>
                <a:path w="556895" h="522604">
                  <a:moveTo>
                    <a:pt x="130429" y="105130"/>
                  </a:moveTo>
                  <a:lnTo>
                    <a:pt x="123113" y="97815"/>
                  </a:lnTo>
                  <a:lnTo>
                    <a:pt x="114122" y="97815"/>
                  </a:lnTo>
                  <a:lnTo>
                    <a:pt x="105130" y="97815"/>
                  </a:lnTo>
                  <a:lnTo>
                    <a:pt x="97815" y="105130"/>
                  </a:lnTo>
                  <a:lnTo>
                    <a:pt x="97815" y="123113"/>
                  </a:lnTo>
                  <a:lnTo>
                    <a:pt x="105130" y="130429"/>
                  </a:lnTo>
                  <a:lnTo>
                    <a:pt x="123113" y="130429"/>
                  </a:lnTo>
                  <a:lnTo>
                    <a:pt x="130429" y="123113"/>
                  </a:lnTo>
                  <a:lnTo>
                    <a:pt x="130429" y="105130"/>
                  </a:lnTo>
                  <a:close/>
                </a:path>
                <a:path w="556895" h="522604">
                  <a:moveTo>
                    <a:pt x="195643" y="391274"/>
                  </a:moveTo>
                  <a:lnTo>
                    <a:pt x="97828" y="391274"/>
                  </a:lnTo>
                  <a:lnTo>
                    <a:pt x="97828" y="423887"/>
                  </a:lnTo>
                  <a:lnTo>
                    <a:pt x="195643" y="423887"/>
                  </a:lnTo>
                  <a:lnTo>
                    <a:pt x="195643" y="391274"/>
                  </a:lnTo>
                  <a:close/>
                </a:path>
                <a:path w="556895" h="522604">
                  <a:moveTo>
                    <a:pt x="326072" y="105130"/>
                  </a:moveTo>
                  <a:lnTo>
                    <a:pt x="318757" y="97815"/>
                  </a:lnTo>
                  <a:lnTo>
                    <a:pt x="309765" y="97815"/>
                  </a:lnTo>
                  <a:lnTo>
                    <a:pt x="300774" y="97815"/>
                  </a:lnTo>
                  <a:lnTo>
                    <a:pt x="293458" y="105130"/>
                  </a:lnTo>
                  <a:lnTo>
                    <a:pt x="293458" y="123113"/>
                  </a:lnTo>
                  <a:lnTo>
                    <a:pt x="300774" y="130429"/>
                  </a:lnTo>
                  <a:lnTo>
                    <a:pt x="318757" y="130429"/>
                  </a:lnTo>
                  <a:lnTo>
                    <a:pt x="326072" y="123113"/>
                  </a:lnTo>
                  <a:lnTo>
                    <a:pt x="326072" y="105130"/>
                  </a:lnTo>
                  <a:close/>
                </a:path>
                <a:path w="556895" h="522604">
                  <a:moveTo>
                    <a:pt x="423887" y="114122"/>
                  </a:moveTo>
                  <a:lnTo>
                    <a:pt x="414909" y="69748"/>
                  </a:lnTo>
                  <a:lnTo>
                    <a:pt x="411848" y="65214"/>
                  </a:lnTo>
                  <a:lnTo>
                    <a:pt x="405815" y="56273"/>
                  </a:lnTo>
                  <a:lnTo>
                    <a:pt x="390436" y="33464"/>
                  </a:lnTo>
                  <a:lnTo>
                    <a:pt x="358673" y="12039"/>
                  </a:lnTo>
                  <a:lnTo>
                    <a:pt x="358673" y="114122"/>
                  </a:lnTo>
                  <a:lnTo>
                    <a:pt x="354825" y="133146"/>
                  </a:lnTo>
                  <a:lnTo>
                    <a:pt x="344335" y="148691"/>
                  </a:lnTo>
                  <a:lnTo>
                    <a:pt x="328790" y="159194"/>
                  </a:lnTo>
                  <a:lnTo>
                    <a:pt x="309765" y="163042"/>
                  </a:lnTo>
                  <a:lnTo>
                    <a:pt x="290753" y="159194"/>
                  </a:lnTo>
                  <a:lnTo>
                    <a:pt x="275196" y="148691"/>
                  </a:lnTo>
                  <a:lnTo>
                    <a:pt x="264706" y="133146"/>
                  </a:lnTo>
                  <a:lnTo>
                    <a:pt x="260858" y="114122"/>
                  </a:lnTo>
                  <a:lnTo>
                    <a:pt x="264706" y="95097"/>
                  </a:lnTo>
                  <a:lnTo>
                    <a:pt x="275196" y="79552"/>
                  </a:lnTo>
                  <a:lnTo>
                    <a:pt x="290753" y="69062"/>
                  </a:lnTo>
                  <a:lnTo>
                    <a:pt x="309765" y="65214"/>
                  </a:lnTo>
                  <a:lnTo>
                    <a:pt x="328790" y="69062"/>
                  </a:lnTo>
                  <a:lnTo>
                    <a:pt x="344335" y="79552"/>
                  </a:lnTo>
                  <a:lnTo>
                    <a:pt x="354825" y="95097"/>
                  </a:lnTo>
                  <a:lnTo>
                    <a:pt x="358673" y="114122"/>
                  </a:lnTo>
                  <a:lnTo>
                    <a:pt x="358673" y="12039"/>
                  </a:lnTo>
                  <a:lnTo>
                    <a:pt x="354152" y="8978"/>
                  </a:lnTo>
                  <a:lnTo>
                    <a:pt x="309765" y="0"/>
                  </a:lnTo>
                  <a:lnTo>
                    <a:pt x="279679" y="4076"/>
                  </a:lnTo>
                  <a:lnTo>
                    <a:pt x="252679" y="15570"/>
                  </a:lnTo>
                  <a:lnTo>
                    <a:pt x="229768" y="33337"/>
                  </a:lnTo>
                  <a:lnTo>
                    <a:pt x="211950" y="56273"/>
                  </a:lnTo>
                  <a:lnTo>
                    <a:pt x="194132" y="33337"/>
                  </a:lnTo>
                  <a:lnTo>
                    <a:pt x="171221" y="15570"/>
                  </a:lnTo>
                  <a:lnTo>
                    <a:pt x="163029" y="12090"/>
                  </a:lnTo>
                  <a:lnTo>
                    <a:pt x="163029" y="114122"/>
                  </a:lnTo>
                  <a:lnTo>
                    <a:pt x="159181" y="133146"/>
                  </a:lnTo>
                  <a:lnTo>
                    <a:pt x="148691" y="148691"/>
                  </a:lnTo>
                  <a:lnTo>
                    <a:pt x="133146" y="159194"/>
                  </a:lnTo>
                  <a:lnTo>
                    <a:pt x="114122" y="163042"/>
                  </a:lnTo>
                  <a:lnTo>
                    <a:pt x="95110" y="159194"/>
                  </a:lnTo>
                  <a:lnTo>
                    <a:pt x="79552" y="148691"/>
                  </a:lnTo>
                  <a:lnTo>
                    <a:pt x="69062" y="133146"/>
                  </a:lnTo>
                  <a:lnTo>
                    <a:pt x="65214" y="114122"/>
                  </a:lnTo>
                  <a:lnTo>
                    <a:pt x="69062" y="95097"/>
                  </a:lnTo>
                  <a:lnTo>
                    <a:pt x="79552" y="79552"/>
                  </a:lnTo>
                  <a:lnTo>
                    <a:pt x="95110" y="69062"/>
                  </a:lnTo>
                  <a:lnTo>
                    <a:pt x="114122" y="65214"/>
                  </a:lnTo>
                  <a:lnTo>
                    <a:pt x="133146" y="69062"/>
                  </a:lnTo>
                  <a:lnTo>
                    <a:pt x="148691" y="79552"/>
                  </a:lnTo>
                  <a:lnTo>
                    <a:pt x="159181" y="95097"/>
                  </a:lnTo>
                  <a:lnTo>
                    <a:pt x="163029" y="114122"/>
                  </a:lnTo>
                  <a:lnTo>
                    <a:pt x="163029" y="12090"/>
                  </a:lnTo>
                  <a:lnTo>
                    <a:pt x="144221" y="4076"/>
                  </a:lnTo>
                  <a:lnTo>
                    <a:pt x="114122" y="0"/>
                  </a:lnTo>
                  <a:lnTo>
                    <a:pt x="69748" y="8978"/>
                  </a:lnTo>
                  <a:lnTo>
                    <a:pt x="33464" y="33464"/>
                  </a:lnTo>
                  <a:lnTo>
                    <a:pt x="8991" y="69748"/>
                  </a:lnTo>
                  <a:lnTo>
                    <a:pt x="0" y="114122"/>
                  </a:lnTo>
                  <a:lnTo>
                    <a:pt x="8991" y="158496"/>
                  </a:lnTo>
                  <a:lnTo>
                    <a:pt x="33464" y="194779"/>
                  </a:lnTo>
                  <a:lnTo>
                    <a:pt x="69748" y="219265"/>
                  </a:lnTo>
                  <a:lnTo>
                    <a:pt x="114122" y="228257"/>
                  </a:lnTo>
                  <a:lnTo>
                    <a:pt x="144221" y="224167"/>
                  </a:lnTo>
                  <a:lnTo>
                    <a:pt x="171221" y="212674"/>
                  </a:lnTo>
                  <a:lnTo>
                    <a:pt x="194132" y="194906"/>
                  </a:lnTo>
                  <a:lnTo>
                    <a:pt x="211950" y="171970"/>
                  </a:lnTo>
                  <a:lnTo>
                    <a:pt x="229768" y="194906"/>
                  </a:lnTo>
                  <a:lnTo>
                    <a:pt x="252679" y="212674"/>
                  </a:lnTo>
                  <a:lnTo>
                    <a:pt x="279679" y="224167"/>
                  </a:lnTo>
                  <a:lnTo>
                    <a:pt x="309765" y="228257"/>
                  </a:lnTo>
                  <a:lnTo>
                    <a:pt x="354152" y="219265"/>
                  </a:lnTo>
                  <a:lnTo>
                    <a:pt x="390436" y="194779"/>
                  </a:lnTo>
                  <a:lnTo>
                    <a:pt x="405828" y="171970"/>
                  </a:lnTo>
                  <a:lnTo>
                    <a:pt x="411848" y="163042"/>
                  </a:lnTo>
                  <a:lnTo>
                    <a:pt x="414909" y="158496"/>
                  </a:lnTo>
                  <a:lnTo>
                    <a:pt x="423887" y="114122"/>
                  </a:lnTo>
                  <a:close/>
                </a:path>
                <a:path w="556895" h="522604">
                  <a:moveTo>
                    <a:pt x="423900" y="277164"/>
                  </a:moveTo>
                  <a:lnTo>
                    <a:pt x="421805" y="263017"/>
                  </a:lnTo>
                  <a:lnTo>
                    <a:pt x="420789" y="260858"/>
                  </a:lnTo>
                  <a:lnTo>
                    <a:pt x="415925" y="250507"/>
                  </a:lnTo>
                  <a:lnTo>
                    <a:pt x="406882" y="240245"/>
                  </a:lnTo>
                  <a:lnTo>
                    <a:pt x="395325" y="232816"/>
                  </a:lnTo>
                  <a:lnTo>
                    <a:pt x="376275" y="244563"/>
                  </a:lnTo>
                  <a:lnTo>
                    <a:pt x="358686" y="252044"/>
                  </a:lnTo>
                  <a:lnTo>
                    <a:pt x="358686" y="300761"/>
                  </a:lnTo>
                  <a:lnTo>
                    <a:pt x="358686" y="318770"/>
                  </a:lnTo>
                  <a:lnTo>
                    <a:pt x="351383" y="326072"/>
                  </a:lnTo>
                  <a:lnTo>
                    <a:pt x="333375" y="326072"/>
                  </a:lnTo>
                  <a:lnTo>
                    <a:pt x="326072" y="318770"/>
                  </a:lnTo>
                  <a:lnTo>
                    <a:pt x="326072" y="300761"/>
                  </a:lnTo>
                  <a:lnTo>
                    <a:pt x="333375" y="293458"/>
                  </a:lnTo>
                  <a:lnTo>
                    <a:pt x="351383" y="293458"/>
                  </a:lnTo>
                  <a:lnTo>
                    <a:pt x="358686" y="300761"/>
                  </a:lnTo>
                  <a:lnTo>
                    <a:pt x="358686" y="252044"/>
                  </a:lnTo>
                  <a:lnTo>
                    <a:pt x="355498" y="253390"/>
                  </a:lnTo>
                  <a:lnTo>
                    <a:pt x="333248" y="258927"/>
                  </a:lnTo>
                  <a:lnTo>
                    <a:pt x="309765" y="260858"/>
                  </a:lnTo>
                  <a:lnTo>
                    <a:pt x="293458" y="259422"/>
                  </a:lnTo>
                  <a:lnTo>
                    <a:pt x="293458" y="300761"/>
                  </a:lnTo>
                  <a:lnTo>
                    <a:pt x="293458" y="318770"/>
                  </a:lnTo>
                  <a:lnTo>
                    <a:pt x="286169" y="326072"/>
                  </a:lnTo>
                  <a:lnTo>
                    <a:pt x="268160" y="326072"/>
                  </a:lnTo>
                  <a:lnTo>
                    <a:pt x="260858" y="318770"/>
                  </a:lnTo>
                  <a:lnTo>
                    <a:pt x="260858" y="300761"/>
                  </a:lnTo>
                  <a:lnTo>
                    <a:pt x="268160" y="293458"/>
                  </a:lnTo>
                  <a:lnTo>
                    <a:pt x="286169" y="293458"/>
                  </a:lnTo>
                  <a:lnTo>
                    <a:pt x="293458" y="300761"/>
                  </a:lnTo>
                  <a:lnTo>
                    <a:pt x="293458" y="259422"/>
                  </a:lnTo>
                  <a:lnTo>
                    <a:pt x="284810" y="258660"/>
                  </a:lnTo>
                  <a:lnTo>
                    <a:pt x="261086" y="252285"/>
                  </a:lnTo>
                  <a:lnTo>
                    <a:pt x="238950" y="242049"/>
                  </a:lnTo>
                  <a:lnTo>
                    <a:pt x="228244" y="234746"/>
                  </a:lnTo>
                  <a:lnTo>
                    <a:pt x="228244" y="365975"/>
                  </a:lnTo>
                  <a:lnTo>
                    <a:pt x="228244" y="449211"/>
                  </a:lnTo>
                  <a:lnTo>
                    <a:pt x="220954" y="456501"/>
                  </a:lnTo>
                  <a:lnTo>
                    <a:pt x="72504" y="456501"/>
                  </a:lnTo>
                  <a:lnTo>
                    <a:pt x="65214" y="449211"/>
                  </a:lnTo>
                  <a:lnTo>
                    <a:pt x="65214" y="365975"/>
                  </a:lnTo>
                  <a:lnTo>
                    <a:pt x="72504" y="358673"/>
                  </a:lnTo>
                  <a:lnTo>
                    <a:pt x="220954" y="358673"/>
                  </a:lnTo>
                  <a:lnTo>
                    <a:pt x="228244" y="365975"/>
                  </a:lnTo>
                  <a:lnTo>
                    <a:pt x="228244" y="234746"/>
                  </a:lnTo>
                  <a:lnTo>
                    <a:pt x="218744" y="228244"/>
                  </a:lnTo>
                  <a:lnTo>
                    <a:pt x="205143" y="228244"/>
                  </a:lnTo>
                  <a:lnTo>
                    <a:pt x="184937" y="242049"/>
                  </a:lnTo>
                  <a:lnTo>
                    <a:pt x="162801" y="252285"/>
                  </a:lnTo>
                  <a:lnTo>
                    <a:pt x="139090" y="258660"/>
                  </a:lnTo>
                  <a:lnTo>
                    <a:pt x="114122" y="260858"/>
                  </a:lnTo>
                  <a:lnTo>
                    <a:pt x="90652" y="258927"/>
                  </a:lnTo>
                  <a:lnTo>
                    <a:pt x="68402" y="253390"/>
                  </a:lnTo>
                  <a:lnTo>
                    <a:pt x="47625" y="244563"/>
                  </a:lnTo>
                  <a:lnTo>
                    <a:pt x="28575" y="232816"/>
                  </a:lnTo>
                  <a:lnTo>
                    <a:pt x="17018" y="240245"/>
                  </a:lnTo>
                  <a:lnTo>
                    <a:pt x="7988" y="250507"/>
                  </a:lnTo>
                  <a:lnTo>
                    <a:pt x="2108" y="263017"/>
                  </a:lnTo>
                  <a:lnTo>
                    <a:pt x="0" y="277164"/>
                  </a:lnTo>
                  <a:lnTo>
                    <a:pt x="0" y="472808"/>
                  </a:lnTo>
                  <a:lnTo>
                    <a:pt x="3848" y="491820"/>
                  </a:lnTo>
                  <a:lnTo>
                    <a:pt x="14338" y="507377"/>
                  </a:lnTo>
                  <a:lnTo>
                    <a:pt x="29883" y="517867"/>
                  </a:lnTo>
                  <a:lnTo>
                    <a:pt x="48907" y="521716"/>
                  </a:lnTo>
                  <a:lnTo>
                    <a:pt x="374980" y="521716"/>
                  </a:lnTo>
                  <a:lnTo>
                    <a:pt x="394004" y="517867"/>
                  </a:lnTo>
                  <a:lnTo>
                    <a:pt x="409562" y="507377"/>
                  </a:lnTo>
                  <a:lnTo>
                    <a:pt x="420052" y="491820"/>
                  </a:lnTo>
                  <a:lnTo>
                    <a:pt x="423900" y="472808"/>
                  </a:lnTo>
                  <a:lnTo>
                    <a:pt x="423900" y="456501"/>
                  </a:lnTo>
                  <a:lnTo>
                    <a:pt x="423900" y="358673"/>
                  </a:lnTo>
                  <a:lnTo>
                    <a:pt x="423900" y="326072"/>
                  </a:lnTo>
                  <a:lnTo>
                    <a:pt x="423900" y="293458"/>
                  </a:lnTo>
                  <a:lnTo>
                    <a:pt x="423900" y="277164"/>
                  </a:lnTo>
                  <a:close/>
                </a:path>
                <a:path w="556895" h="522604">
                  <a:moveTo>
                    <a:pt x="556501" y="238899"/>
                  </a:moveTo>
                  <a:lnTo>
                    <a:pt x="553580" y="233654"/>
                  </a:lnTo>
                  <a:lnTo>
                    <a:pt x="548767" y="230682"/>
                  </a:lnTo>
                  <a:lnTo>
                    <a:pt x="543953" y="227672"/>
                  </a:lnTo>
                  <a:lnTo>
                    <a:pt x="537959" y="227457"/>
                  </a:lnTo>
                  <a:lnTo>
                    <a:pt x="456514" y="267081"/>
                  </a:lnTo>
                  <a:lnTo>
                    <a:pt x="456514" y="482879"/>
                  </a:lnTo>
                  <a:lnTo>
                    <a:pt x="538073" y="522554"/>
                  </a:lnTo>
                  <a:lnTo>
                    <a:pt x="544055" y="522211"/>
                  </a:lnTo>
                  <a:lnTo>
                    <a:pt x="553580" y="516305"/>
                  </a:lnTo>
                  <a:lnTo>
                    <a:pt x="556501" y="511060"/>
                  </a:lnTo>
                  <a:lnTo>
                    <a:pt x="556501" y="238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6" name="object 39">
            <a:extLst>
              <a:ext uri="{FF2B5EF4-FFF2-40B4-BE49-F238E27FC236}">
                <a16:creationId xmlns:a16="http://schemas.microsoft.com/office/drawing/2014/main" id="{A661674D-1695-7383-F56D-98BE0C8C0FD1}"/>
              </a:ext>
            </a:extLst>
          </p:cNvPr>
          <p:cNvGrpSpPr/>
          <p:nvPr/>
        </p:nvGrpSpPr>
        <p:grpSpPr>
          <a:xfrm>
            <a:off x="9113303" y="3285599"/>
            <a:ext cx="680720" cy="684530"/>
            <a:chOff x="7618076" y="3627677"/>
            <a:chExt cx="680720" cy="684530"/>
          </a:xfrm>
        </p:grpSpPr>
        <p:sp>
          <p:nvSpPr>
            <p:cNvPr id="20" name="object 40">
              <a:extLst>
                <a:ext uri="{FF2B5EF4-FFF2-40B4-BE49-F238E27FC236}">
                  <a16:creationId xmlns:a16="http://schemas.microsoft.com/office/drawing/2014/main" id="{BA605DDC-30C7-FA01-E74C-DFC868EFE153}"/>
                </a:ext>
              </a:extLst>
            </p:cNvPr>
            <p:cNvSpPr/>
            <p:nvPr/>
          </p:nvSpPr>
          <p:spPr>
            <a:xfrm>
              <a:off x="7618076" y="3627677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F9821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21" name="object 41">
              <a:extLst>
                <a:ext uri="{FF2B5EF4-FFF2-40B4-BE49-F238E27FC236}">
                  <a16:creationId xmlns:a16="http://schemas.microsoft.com/office/drawing/2014/main" id="{45E95D85-EFD2-90F7-E843-C9D104AD17E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90379" y="4122748"/>
              <a:ext cx="135445" cy="107820"/>
            </a:xfrm>
            <a:prstGeom prst="rect">
              <a:avLst/>
            </a:prstGeom>
          </p:spPr>
        </p:pic>
        <p:sp>
          <p:nvSpPr>
            <p:cNvPr id="22" name="object 42">
              <a:extLst>
                <a:ext uri="{FF2B5EF4-FFF2-40B4-BE49-F238E27FC236}">
                  <a16:creationId xmlns:a16="http://schemas.microsoft.com/office/drawing/2014/main" id="{561A37F1-ECF9-9C10-319A-BA1D4AA46BBE}"/>
                </a:ext>
              </a:extLst>
            </p:cNvPr>
            <p:cNvSpPr/>
            <p:nvPr/>
          </p:nvSpPr>
          <p:spPr>
            <a:xfrm>
              <a:off x="7719479" y="3708856"/>
              <a:ext cx="477520" cy="398780"/>
            </a:xfrm>
            <a:custGeom>
              <a:avLst/>
              <a:gdLst/>
              <a:ahLst/>
              <a:cxnLst/>
              <a:rect l="l" t="t" r="r" b="b"/>
              <a:pathLst>
                <a:path w="477520" h="398779">
                  <a:moveTo>
                    <a:pt x="83769" y="270802"/>
                  </a:moveTo>
                  <a:lnTo>
                    <a:pt x="83756" y="256933"/>
                  </a:lnTo>
                  <a:lnTo>
                    <a:pt x="78130" y="251307"/>
                  </a:lnTo>
                  <a:lnTo>
                    <a:pt x="5626" y="251307"/>
                  </a:lnTo>
                  <a:lnTo>
                    <a:pt x="0" y="256933"/>
                  </a:lnTo>
                  <a:lnTo>
                    <a:pt x="0" y="270802"/>
                  </a:lnTo>
                  <a:lnTo>
                    <a:pt x="5626" y="276428"/>
                  </a:lnTo>
                  <a:lnTo>
                    <a:pt x="71196" y="276428"/>
                  </a:lnTo>
                  <a:lnTo>
                    <a:pt x="78143" y="276428"/>
                  </a:lnTo>
                  <a:lnTo>
                    <a:pt x="83769" y="270802"/>
                  </a:lnTo>
                  <a:close/>
                </a:path>
                <a:path w="477520" h="398779">
                  <a:moveTo>
                    <a:pt x="238556" y="104203"/>
                  </a:moveTo>
                  <a:close/>
                </a:path>
                <a:path w="477520" h="398779">
                  <a:moveTo>
                    <a:pt x="251294" y="5626"/>
                  </a:moveTo>
                  <a:lnTo>
                    <a:pt x="245668" y="0"/>
                  </a:lnTo>
                  <a:lnTo>
                    <a:pt x="231800" y="0"/>
                  </a:lnTo>
                  <a:lnTo>
                    <a:pt x="226174" y="5626"/>
                  </a:lnTo>
                  <a:lnTo>
                    <a:pt x="226174" y="78143"/>
                  </a:lnTo>
                  <a:lnTo>
                    <a:pt x="231800" y="83769"/>
                  </a:lnTo>
                  <a:lnTo>
                    <a:pt x="238734" y="83769"/>
                  </a:lnTo>
                  <a:lnTo>
                    <a:pt x="245668" y="83769"/>
                  </a:lnTo>
                  <a:lnTo>
                    <a:pt x="251294" y="78143"/>
                  </a:lnTo>
                  <a:lnTo>
                    <a:pt x="251294" y="5626"/>
                  </a:lnTo>
                  <a:close/>
                </a:path>
                <a:path w="477520" h="398779">
                  <a:moveTo>
                    <a:pt x="367817" y="207581"/>
                  </a:moveTo>
                  <a:lnTo>
                    <a:pt x="353796" y="168452"/>
                  </a:lnTo>
                  <a:lnTo>
                    <a:pt x="326669" y="135509"/>
                  </a:lnTo>
                  <a:lnTo>
                    <a:pt x="287820" y="112763"/>
                  </a:lnTo>
                  <a:lnTo>
                    <a:pt x="238785" y="104292"/>
                  </a:lnTo>
                  <a:lnTo>
                    <a:pt x="238645" y="104254"/>
                  </a:lnTo>
                  <a:lnTo>
                    <a:pt x="189420" y="112763"/>
                  </a:lnTo>
                  <a:lnTo>
                    <a:pt x="150571" y="135509"/>
                  </a:lnTo>
                  <a:lnTo>
                    <a:pt x="123444" y="168452"/>
                  </a:lnTo>
                  <a:lnTo>
                    <a:pt x="109423" y="207581"/>
                  </a:lnTo>
                  <a:lnTo>
                    <a:pt x="109905" y="248856"/>
                  </a:lnTo>
                  <a:lnTo>
                    <a:pt x="126276" y="288251"/>
                  </a:lnTo>
                  <a:lnTo>
                    <a:pt x="152857" y="335229"/>
                  </a:lnTo>
                  <a:lnTo>
                    <a:pt x="165481" y="369874"/>
                  </a:lnTo>
                  <a:lnTo>
                    <a:pt x="169291" y="391312"/>
                  </a:lnTo>
                  <a:lnTo>
                    <a:pt x="169418" y="398653"/>
                  </a:lnTo>
                  <a:lnTo>
                    <a:pt x="307848" y="398653"/>
                  </a:lnTo>
                  <a:lnTo>
                    <a:pt x="306336" y="374459"/>
                  </a:lnTo>
                  <a:lnTo>
                    <a:pt x="310324" y="354888"/>
                  </a:lnTo>
                  <a:lnTo>
                    <a:pt x="323862" y="329603"/>
                  </a:lnTo>
                  <a:lnTo>
                    <a:pt x="350989" y="288251"/>
                  </a:lnTo>
                  <a:lnTo>
                    <a:pt x="367347" y="248856"/>
                  </a:lnTo>
                  <a:lnTo>
                    <a:pt x="367817" y="207581"/>
                  </a:lnTo>
                  <a:close/>
                </a:path>
                <a:path w="477520" h="398779">
                  <a:moveTo>
                    <a:pt x="477469" y="256933"/>
                  </a:moveTo>
                  <a:lnTo>
                    <a:pt x="471843" y="251307"/>
                  </a:lnTo>
                  <a:lnTo>
                    <a:pt x="399338" y="251307"/>
                  </a:lnTo>
                  <a:lnTo>
                    <a:pt x="393712" y="256933"/>
                  </a:lnTo>
                  <a:lnTo>
                    <a:pt x="393712" y="270802"/>
                  </a:lnTo>
                  <a:lnTo>
                    <a:pt x="399338" y="276428"/>
                  </a:lnTo>
                  <a:lnTo>
                    <a:pt x="464908" y="276428"/>
                  </a:lnTo>
                  <a:lnTo>
                    <a:pt x="471843" y="276428"/>
                  </a:lnTo>
                  <a:lnTo>
                    <a:pt x="477469" y="270802"/>
                  </a:lnTo>
                  <a:lnTo>
                    <a:pt x="477469" y="2569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23" name="object 43">
              <a:extLst>
                <a:ext uri="{FF2B5EF4-FFF2-40B4-BE49-F238E27FC236}">
                  <a16:creationId xmlns:a16="http://schemas.microsoft.com/office/drawing/2014/main" id="{B522014F-5A69-DF75-86BE-76503759897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66729" y="3781224"/>
              <a:ext cx="69049" cy="67817"/>
            </a:xfrm>
            <a:prstGeom prst="rect">
              <a:avLst/>
            </a:prstGeom>
          </p:spPr>
        </p:pic>
        <p:pic>
          <p:nvPicPr>
            <p:cNvPr id="24" name="object 44">
              <a:extLst>
                <a:ext uri="{FF2B5EF4-FFF2-40B4-BE49-F238E27FC236}">
                  <a16:creationId xmlns:a16="http://schemas.microsoft.com/office/drawing/2014/main" id="{3BE269C4-0CBE-C722-261F-C7B14305DA4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80665" y="3781224"/>
              <a:ext cx="69049" cy="67817"/>
            </a:xfrm>
            <a:prstGeom prst="rect">
              <a:avLst/>
            </a:prstGeom>
          </p:spPr>
        </p:pic>
      </p:grpSp>
      <p:grpSp>
        <p:nvGrpSpPr>
          <p:cNvPr id="17" name="object 45">
            <a:extLst>
              <a:ext uri="{FF2B5EF4-FFF2-40B4-BE49-F238E27FC236}">
                <a16:creationId xmlns:a16="http://schemas.microsoft.com/office/drawing/2014/main" id="{964DC0B2-5757-847D-15FB-1A50A2AAB8B2}"/>
              </a:ext>
            </a:extLst>
          </p:cNvPr>
          <p:cNvGrpSpPr/>
          <p:nvPr/>
        </p:nvGrpSpPr>
        <p:grpSpPr>
          <a:xfrm>
            <a:off x="9939365" y="4151791"/>
            <a:ext cx="680720" cy="684530"/>
            <a:chOff x="8444138" y="4493869"/>
            <a:chExt cx="680720" cy="684530"/>
          </a:xfrm>
        </p:grpSpPr>
        <p:sp>
          <p:nvSpPr>
            <p:cNvPr id="18" name="object 46">
              <a:extLst>
                <a:ext uri="{FF2B5EF4-FFF2-40B4-BE49-F238E27FC236}">
                  <a16:creationId xmlns:a16="http://schemas.microsoft.com/office/drawing/2014/main" id="{657BE7CA-A1B9-5E02-17A5-953DB04A2F9E}"/>
                </a:ext>
              </a:extLst>
            </p:cNvPr>
            <p:cNvSpPr/>
            <p:nvPr/>
          </p:nvSpPr>
          <p:spPr>
            <a:xfrm>
              <a:off x="8444138" y="4493869"/>
              <a:ext cx="680720" cy="684530"/>
            </a:xfrm>
            <a:custGeom>
              <a:avLst/>
              <a:gdLst/>
              <a:ahLst/>
              <a:cxnLst/>
              <a:rect l="l" t="t" r="r" b="b"/>
              <a:pathLst>
                <a:path w="680720" h="684529">
                  <a:moveTo>
                    <a:pt x="527888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1660"/>
                  </a:lnTo>
                  <a:lnTo>
                    <a:pt x="2381" y="619766"/>
                  </a:lnTo>
                  <a:lnTo>
                    <a:pt x="19050" y="665010"/>
                  </a:lnTo>
                  <a:lnTo>
                    <a:pt x="64293" y="681678"/>
                  </a:lnTo>
                  <a:lnTo>
                    <a:pt x="152400" y="684060"/>
                  </a:lnTo>
                  <a:lnTo>
                    <a:pt x="527888" y="684060"/>
                  </a:lnTo>
                  <a:lnTo>
                    <a:pt x="615994" y="681678"/>
                  </a:lnTo>
                  <a:lnTo>
                    <a:pt x="661238" y="665010"/>
                  </a:lnTo>
                  <a:lnTo>
                    <a:pt x="677906" y="619766"/>
                  </a:lnTo>
                  <a:lnTo>
                    <a:pt x="680288" y="531660"/>
                  </a:lnTo>
                  <a:lnTo>
                    <a:pt x="680288" y="152400"/>
                  </a:lnTo>
                  <a:lnTo>
                    <a:pt x="677906" y="64293"/>
                  </a:lnTo>
                  <a:lnTo>
                    <a:pt x="661238" y="19050"/>
                  </a:lnTo>
                  <a:lnTo>
                    <a:pt x="615994" y="2381"/>
                  </a:lnTo>
                  <a:lnTo>
                    <a:pt x="527888" y="0"/>
                  </a:lnTo>
                  <a:close/>
                </a:path>
              </a:pathLst>
            </a:custGeom>
            <a:solidFill>
              <a:srgbClr val="BA0723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" name="object 47">
              <a:extLst>
                <a:ext uri="{FF2B5EF4-FFF2-40B4-BE49-F238E27FC236}">
                  <a16:creationId xmlns:a16="http://schemas.microsoft.com/office/drawing/2014/main" id="{BF8EA15F-49E2-74F6-080A-5734AF814ACA}"/>
                </a:ext>
              </a:extLst>
            </p:cNvPr>
            <p:cNvSpPr/>
            <p:nvPr/>
          </p:nvSpPr>
          <p:spPr>
            <a:xfrm>
              <a:off x="8523415" y="4575047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70" h="521970">
                  <a:moveTo>
                    <a:pt x="234530" y="84836"/>
                  </a:moveTo>
                  <a:lnTo>
                    <a:pt x="229971" y="80276"/>
                  </a:lnTo>
                  <a:lnTo>
                    <a:pt x="224345" y="80276"/>
                  </a:lnTo>
                  <a:lnTo>
                    <a:pt x="124980" y="80276"/>
                  </a:lnTo>
                  <a:lnTo>
                    <a:pt x="120408" y="84836"/>
                  </a:lnTo>
                  <a:lnTo>
                    <a:pt x="120408" y="96088"/>
                  </a:lnTo>
                  <a:lnTo>
                    <a:pt x="124980" y="100660"/>
                  </a:lnTo>
                  <a:lnTo>
                    <a:pt x="229971" y="100660"/>
                  </a:lnTo>
                  <a:lnTo>
                    <a:pt x="234530" y="96088"/>
                  </a:lnTo>
                  <a:lnTo>
                    <a:pt x="234530" y="84836"/>
                  </a:lnTo>
                  <a:close/>
                </a:path>
                <a:path w="521970" h="521970">
                  <a:moveTo>
                    <a:pt x="326237" y="465150"/>
                  </a:moveTo>
                  <a:lnTo>
                    <a:pt x="321678" y="460578"/>
                  </a:lnTo>
                  <a:lnTo>
                    <a:pt x="316052" y="460578"/>
                  </a:lnTo>
                  <a:lnTo>
                    <a:pt x="310438" y="460578"/>
                  </a:lnTo>
                  <a:lnTo>
                    <a:pt x="305866" y="465150"/>
                  </a:lnTo>
                  <a:lnTo>
                    <a:pt x="305866" y="476377"/>
                  </a:lnTo>
                  <a:lnTo>
                    <a:pt x="310438" y="480961"/>
                  </a:lnTo>
                  <a:lnTo>
                    <a:pt x="321678" y="480961"/>
                  </a:lnTo>
                  <a:lnTo>
                    <a:pt x="326237" y="476377"/>
                  </a:lnTo>
                  <a:lnTo>
                    <a:pt x="326237" y="465150"/>
                  </a:lnTo>
                  <a:close/>
                </a:path>
                <a:path w="521970" h="521970">
                  <a:moveTo>
                    <a:pt x="357200" y="86067"/>
                  </a:moveTo>
                  <a:lnTo>
                    <a:pt x="352640" y="81508"/>
                  </a:lnTo>
                  <a:lnTo>
                    <a:pt x="347014" y="81508"/>
                  </a:lnTo>
                  <a:lnTo>
                    <a:pt x="341388" y="81508"/>
                  </a:lnTo>
                  <a:lnTo>
                    <a:pt x="336829" y="86067"/>
                  </a:lnTo>
                  <a:lnTo>
                    <a:pt x="336829" y="97320"/>
                  </a:lnTo>
                  <a:lnTo>
                    <a:pt x="341388" y="101892"/>
                  </a:lnTo>
                  <a:lnTo>
                    <a:pt x="352640" y="101892"/>
                  </a:lnTo>
                  <a:lnTo>
                    <a:pt x="357200" y="97320"/>
                  </a:lnTo>
                  <a:lnTo>
                    <a:pt x="357200" y="86067"/>
                  </a:lnTo>
                  <a:close/>
                </a:path>
                <a:path w="521970" h="521970">
                  <a:moveTo>
                    <a:pt x="397954" y="86067"/>
                  </a:moveTo>
                  <a:lnTo>
                    <a:pt x="393395" y="81508"/>
                  </a:lnTo>
                  <a:lnTo>
                    <a:pt x="387769" y="81508"/>
                  </a:lnTo>
                  <a:lnTo>
                    <a:pt x="382143" y="81508"/>
                  </a:lnTo>
                  <a:lnTo>
                    <a:pt x="377583" y="86067"/>
                  </a:lnTo>
                  <a:lnTo>
                    <a:pt x="377583" y="97320"/>
                  </a:lnTo>
                  <a:lnTo>
                    <a:pt x="382143" y="101892"/>
                  </a:lnTo>
                  <a:lnTo>
                    <a:pt x="393395" y="101892"/>
                  </a:lnTo>
                  <a:lnTo>
                    <a:pt x="397954" y="97320"/>
                  </a:lnTo>
                  <a:lnTo>
                    <a:pt x="397954" y="86067"/>
                  </a:lnTo>
                  <a:close/>
                </a:path>
                <a:path w="521970" h="521970">
                  <a:moveTo>
                    <a:pt x="479475" y="86067"/>
                  </a:moveTo>
                  <a:lnTo>
                    <a:pt x="474916" y="81508"/>
                  </a:lnTo>
                  <a:lnTo>
                    <a:pt x="469290" y="81508"/>
                  </a:lnTo>
                  <a:lnTo>
                    <a:pt x="422897" y="81508"/>
                  </a:lnTo>
                  <a:lnTo>
                    <a:pt x="418338" y="86067"/>
                  </a:lnTo>
                  <a:lnTo>
                    <a:pt x="418338" y="97320"/>
                  </a:lnTo>
                  <a:lnTo>
                    <a:pt x="422897" y="101892"/>
                  </a:lnTo>
                  <a:lnTo>
                    <a:pt x="474916" y="101892"/>
                  </a:lnTo>
                  <a:lnTo>
                    <a:pt x="479475" y="97320"/>
                  </a:lnTo>
                  <a:lnTo>
                    <a:pt x="479475" y="86067"/>
                  </a:lnTo>
                  <a:close/>
                </a:path>
                <a:path w="521970" h="521970">
                  <a:moveTo>
                    <a:pt x="521716" y="403999"/>
                  </a:moveTo>
                  <a:lnTo>
                    <a:pt x="517156" y="399440"/>
                  </a:lnTo>
                  <a:lnTo>
                    <a:pt x="479094" y="399440"/>
                  </a:lnTo>
                  <a:lnTo>
                    <a:pt x="479094" y="142671"/>
                  </a:lnTo>
                  <a:lnTo>
                    <a:pt x="479094" y="141922"/>
                  </a:lnTo>
                  <a:lnTo>
                    <a:pt x="486321" y="140081"/>
                  </a:lnTo>
                  <a:lnTo>
                    <a:pt x="493141" y="137147"/>
                  </a:lnTo>
                  <a:lnTo>
                    <a:pt x="518960" y="101815"/>
                  </a:lnTo>
                  <a:lnTo>
                    <a:pt x="519849" y="91821"/>
                  </a:lnTo>
                  <a:lnTo>
                    <a:pt x="519849" y="61112"/>
                  </a:lnTo>
                  <a:lnTo>
                    <a:pt x="519849" y="50266"/>
                  </a:lnTo>
                  <a:lnTo>
                    <a:pt x="519849" y="20370"/>
                  </a:lnTo>
                  <a:lnTo>
                    <a:pt x="519849" y="4559"/>
                  </a:lnTo>
                  <a:lnTo>
                    <a:pt x="515289" y="0"/>
                  </a:lnTo>
                  <a:lnTo>
                    <a:pt x="499605" y="0"/>
                  </a:lnTo>
                  <a:lnTo>
                    <a:pt x="499605" y="99898"/>
                  </a:lnTo>
                  <a:lnTo>
                    <a:pt x="496290" y="108127"/>
                  </a:lnTo>
                  <a:lnTo>
                    <a:pt x="486854" y="117741"/>
                  </a:lnTo>
                  <a:lnTo>
                    <a:pt x="480326" y="122301"/>
                  </a:lnTo>
                  <a:lnTo>
                    <a:pt x="458711" y="122301"/>
                  </a:lnTo>
                  <a:lnTo>
                    <a:pt x="458711" y="142671"/>
                  </a:lnTo>
                  <a:lnTo>
                    <a:pt x="458711" y="399440"/>
                  </a:lnTo>
                  <a:lnTo>
                    <a:pt x="438327" y="399440"/>
                  </a:lnTo>
                  <a:lnTo>
                    <a:pt x="438327" y="142671"/>
                  </a:lnTo>
                  <a:lnTo>
                    <a:pt x="458711" y="142671"/>
                  </a:lnTo>
                  <a:lnTo>
                    <a:pt x="458711" y="122301"/>
                  </a:lnTo>
                  <a:lnTo>
                    <a:pt x="428167" y="122301"/>
                  </a:lnTo>
                  <a:lnTo>
                    <a:pt x="428167" y="501345"/>
                  </a:lnTo>
                  <a:lnTo>
                    <a:pt x="130594" y="501345"/>
                  </a:lnTo>
                  <a:lnTo>
                    <a:pt x="121081" y="499833"/>
                  </a:lnTo>
                  <a:lnTo>
                    <a:pt x="112788" y="495604"/>
                  </a:lnTo>
                  <a:lnTo>
                    <a:pt x="106197" y="489153"/>
                  </a:lnTo>
                  <a:lnTo>
                    <a:pt x="101777" y="480961"/>
                  </a:lnTo>
                  <a:lnTo>
                    <a:pt x="280911" y="480961"/>
                  </a:lnTo>
                  <a:lnTo>
                    <a:pt x="285483" y="476377"/>
                  </a:lnTo>
                  <a:lnTo>
                    <a:pt x="285483" y="465150"/>
                  </a:lnTo>
                  <a:lnTo>
                    <a:pt x="280911" y="460578"/>
                  </a:lnTo>
                  <a:lnTo>
                    <a:pt x="100025" y="460578"/>
                  </a:lnTo>
                  <a:lnTo>
                    <a:pt x="100012" y="91528"/>
                  </a:lnTo>
                  <a:lnTo>
                    <a:pt x="99352" y="83527"/>
                  </a:lnTo>
                  <a:lnTo>
                    <a:pt x="99275" y="83058"/>
                  </a:lnTo>
                  <a:lnTo>
                    <a:pt x="98882" y="81508"/>
                  </a:lnTo>
                  <a:lnTo>
                    <a:pt x="97332" y="75323"/>
                  </a:lnTo>
                  <a:lnTo>
                    <a:pt x="94119" y="67894"/>
                  </a:lnTo>
                  <a:lnTo>
                    <a:pt x="89814" y="61137"/>
                  </a:lnTo>
                  <a:lnTo>
                    <a:pt x="305511" y="61137"/>
                  </a:lnTo>
                  <a:lnTo>
                    <a:pt x="296049" y="91821"/>
                  </a:lnTo>
                  <a:lnTo>
                    <a:pt x="297802" y="105575"/>
                  </a:lnTo>
                  <a:lnTo>
                    <a:pt x="321221" y="136347"/>
                  </a:lnTo>
                  <a:lnTo>
                    <a:pt x="417957" y="142671"/>
                  </a:lnTo>
                  <a:lnTo>
                    <a:pt x="417957" y="470763"/>
                  </a:lnTo>
                  <a:lnTo>
                    <a:pt x="418655" y="479183"/>
                  </a:lnTo>
                  <a:lnTo>
                    <a:pt x="420662" y="487159"/>
                  </a:lnTo>
                  <a:lnTo>
                    <a:pt x="423875" y="494588"/>
                  </a:lnTo>
                  <a:lnTo>
                    <a:pt x="428167" y="501345"/>
                  </a:lnTo>
                  <a:lnTo>
                    <a:pt x="428167" y="122301"/>
                  </a:lnTo>
                  <a:lnTo>
                    <a:pt x="347014" y="122275"/>
                  </a:lnTo>
                  <a:lnTo>
                    <a:pt x="337070" y="120992"/>
                  </a:lnTo>
                  <a:lnTo>
                    <a:pt x="316458" y="91821"/>
                  </a:lnTo>
                  <a:lnTo>
                    <a:pt x="316458" y="91528"/>
                  </a:lnTo>
                  <a:lnTo>
                    <a:pt x="347014" y="61137"/>
                  </a:lnTo>
                  <a:lnTo>
                    <a:pt x="480326" y="61125"/>
                  </a:lnTo>
                  <a:lnTo>
                    <a:pt x="486905" y="65722"/>
                  </a:lnTo>
                  <a:lnTo>
                    <a:pt x="496290" y="75285"/>
                  </a:lnTo>
                  <a:lnTo>
                    <a:pt x="499516" y="83299"/>
                  </a:lnTo>
                  <a:lnTo>
                    <a:pt x="499567" y="97332"/>
                  </a:lnTo>
                  <a:lnTo>
                    <a:pt x="499605" y="99898"/>
                  </a:lnTo>
                  <a:lnTo>
                    <a:pt x="499605" y="0"/>
                  </a:lnTo>
                  <a:lnTo>
                    <a:pt x="499465" y="0"/>
                  </a:lnTo>
                  <a:lnTo>
                    <a:pt x="499465" y="20370"/>
                  </a:lnTo>
                  <a:lnTo>
                    <a:pt x="499465" y="50266"/>
                  </a:lnTo>
                  <a:lnTo>
                    <a:pt x="492950" y="46164"/>
                  </a:lnTo>
                  <a:lnTo>
                    <a:pt x="485876" y="43180"/>
                  </a:lnTo>
                  <a:lnTo>
                    <a:pt x="478383" y="41363"/>
                  </a:lnTo>
                  <a:lnTo>
                    <a:pt x="470573" y="40741"/>
                  </a:lnTo>
                  <a:lnTo>
                    <a:pt x="79654" y="40754"/>
                  </a:lnTo>
                  <a:lnTo>
                    <a:pt x="79654" y="101892"/>
                  </a:lnTo>
                  <a:lnTo>
                    <a:pt x="79654" y="399440"/>
                  </a:lnTo>
                  <a:lnTo>
                    <a:pt x="59270" y="399440"/>
                  </a:lnTo>
                  <a:lnTo>
                    <a:pt x="59270" y="101892"/>
                  </a:lnTo>
                  <a:lnTo>
                    <a:pt x="79654" y="101892"/>
                  </a:lnTo>
                  <a:lnTo>
                    <a:pt x="79654" y="40754"/>
                  </a:lnTo>
                  <a:lnTo>
                    <a:pt x="49072" y="40754"/>
                  </a:lnTo>
                  <a:lnTo>
                    <a:pt x="43446" y="40754"/>
                  </a:lnTo>
                  <a:lnTo>
                    <a:pt x="38887" y="45326"/>
                  </a:lnTo>
                  <a:lnTo>
                    <a:pt x="38887" y="56578"/>
                  </a:lnTo>
                  <a:lnTo>
                    <a:pt x="43446" y="61137"/>
                  </a:lnTo>
                  <a:lnTo>
                    <a:pt x="49072" y="61137"/>
                  </a:lnTo>
                  <a:lnTo>
                    <a:pt x="58597" y="62661"/>
                  </a:lnTo>
                  <a:lnTo>
                    <a:pt x="66890" y="66878"/>
                  </a:lnTo>
                  <a:lnTo>
                    <a:pt x="73494" y="73329"/>
                  </a:lnTo>
                  <a:lnTo>
                    <a:pt x="77901" y="81508"/>
                  </a:lnTo>
                  <a:lnTo>
                    <a:pt x="20383" y="81508"/>
                  </a:lnTo>
                  <a:lnTo>
                    <a:pt x="20383" y="20370"/>
                  </a:lnTo>
                  <a:lnTo>
                    <a:pt x="499465" y="20370"/>
                  </a:lnTo>
                  <a:lnTo>
                    <a:pt x="499465" y="0"/>
                  </a:lnTo>
                  <a:lnTo>
                    <a:pt x="4559" y="0"/>
                  </a:lnTo>
                  <a:lnTo>
                    <a:pt x="0" y="4559"/>
                  </a:lnTo>
                  <a:lnTo>
                    <a:pt x="0" y="97332"/>
                  </a:lnTo>
                  <a:lnTo>
                    <a:pt x="4559" y="101892"/>
                  </a:lnTo>
                  <a:lnTo>
                    <a:pt x="38887" y="101892"/>
                  </a:lnTo>
                  <a:lnTo>
                    <a:pt x="38887" y="399440"/>
                  </a:lnTo>
                  <a:lnTo>
                    <a:pt x="4559" y="399440"/>
                  </a:lnTo>
                  <a:lnTo>
                    <a:pt x="0" y="403999"/>
                  </a:lnTo>
                  <a:lnTo>
                    <a:pt x="0" y="415251"/>
                  </a:lnTo>
                  <a:lnTo>
                    <a:pt x="4559" y="419823"/>
                  </a:lnTo>
                  <a:lnTo>
                    <a:pt x="79654" y="419823"/>
                  </a:lnTo>
                  <a:lnTo>
                    <a:pt x="79654" y="470763"/>
                  </a:lnTo>
                  <a:lnTo>
                    <a:pt x="83667" y="490588"/>
                  </a:lnTo>
                  <a:lnTo>
                    <a:pt x="94589" y="506780"/>
                  </a:lnTo>
                  <a:lnTo>
                    <a:pt x="110782" y="517702"/>
                  </a:lnTo>
                  <a:lnTo>
                    <a:pt x="130594" y="521716"/>
                  </a:lnTo>
                  <a:lnTo>
                    <a:pt x="474522" y="521716"/>
                  </a:lnTo>
                  <a:lnTo>
                    <a:pt x="479094" y="517156"/>
                  </a:lnTo>
                  <a:lnTo>
                    <a:pt x="479094" y="505904"/>
                  </a:lnTo>
                  <a:lnTo>
                    <a:pt x="474522" y="501345"/>
                  </a:lnTo>
                  <a:lnTo>
                    <a:pt x="468896" y="501345"/>
                  </a:lnTo>
                  <a:lnTo>
                    <a:pt x="457009" y="498944"/>
                  </a:lnTo>
                  <a:lnTo>
                    <a:pt x="447294" y="492379"/>
                  </a:lnTo>
                  <a:lnTo>
                    <a:pt x="440740" y="482663"/>
                  </a:lnTo>
                  <a:lnTo>
                    <a:pt x="438327" y="470763"/>
                  </a:lnTo>
                  <a:lnTo>
                    <a:pt x="438327" y="419823"/>
                  </a:lnTo>
                  <a:lnTo>
                    <a:pt x="517156" y="419823"/>
                  </a:lnTo>
                  <a:lnTo>
                    <a:pt x="521716" y="415251"/>
                  </a:lnTo>
                  <a:lnTo>
                    <a:pt x="521716" y="403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491D28-A015-8BA9-655E-2DC8D6BF3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3632" y="6356352"/>
            <a:ext cx="4239768" cy="365125"/>
          </a:xfrm>
        </p:spPr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2233F7-D5B0-E5CD-DF09-FC4CCE97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19</a:t>
            </a:fld>
            <a:endParaRPr lang="es-ES"/>
          </a:p>
        </p:txBody>
      </p:sp>
      <p:graphicFrame>
        <p:nvGraphicFramePr>
          <p:cNvPr id="50" name="object 6">
            <a:extLst>
              <a:ext uri="{FF2B5EF4-FFF2-40B4-BE49-F238E27FC236}">
                <a16:creationId xmlns:a16="http://schemas.microsoft.com/office/drawing/2014/main" id="{728D8243-B129-5E5E-0F89-2EB383B620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5566203"/>
              </p:ext>
            </p:extLst>
          </p:nvPr>
        </p:nvGraphicFramePr>
        <p:xfrm>
          <a:off x="311770" y="2508948"/>
          <a:ext cx="7101122" cy="3847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582639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FB4DEA-3804-02D9-DDB4-706C92D24F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073" r="1" b="1730"/>
          <a:stretch/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Rectángulo"/>
          <p:cNvSpPr/>
          <p:nvPr/>
        </p:nvSpPr>
        <p:spPr>
          <a:xfrm>
            <a:off x="859028" y="4121944"/>
            <a:ext cx="7927785" cy="16206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CENTROS EN EL SISTEMA DE FORMACIÓN PROFESIONAL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F816C3B-42E2-28AD-8903-71B2B70C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2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E139BC-4A9C-C35F-B893-620A736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C53CA7AE-5C5C-6D47-988D-978B50EA8B1E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20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488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">
            <a:extLst>
              <a:ext uri="{FF2B5EF4-FFF2-40B4-BE49-F238E27FC236}">
                <a16:creationId xmlns:a16="http://schemas.microsoft.com/office/drawing/2014/main" id="{B93AC7A5-4C44-FEB9-3D9C-ECA0205D5128}"/>
              </a:ext>
            </a:extLst>
          </p:cNvPr>
          <p:cNvSpPr txBox="1"/>
          <p:nvPr/>
        </p:nvSpPr>
        <p:spPr>
          <a:xfrm>
            <a:off x="3114405" y="2697643"/>
            <a:ext cx="550037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0" dirty="0">
                <a:latin typeface="Verdana"/>
                <a:cs typeface="Verdana"/>
              </a:rPr>
              <a:t>COMPLEMENTARIEDAD</a:t>
            </a:r>
            <a:r>
              <a:rPr sz="1700" spc="40" dirty="0">
                <a:latin typeface="Verdana"/>
                <a:cs typeface="Verdana"/>
              </a:rPr>
              <a:t> </a:t>
            </a:r>
            <a:r>
              <a:rPr sz="1700" spc="10" dirty="0">
                <a:latin typeface="Verdana"/>
                <a:cs typeface="Verdana"/>
              </a:rPr>
              <a:t>DE</a:t>
            </a:r>
            <a:r>
              <a:rPr sz="1700" spc="40" dirty="0">
                <a:latin typeface="Verdana"/>
                <a:cs typeface="Verdana"/>
              </a:rPr>
              <a:t> </a:t>
            </a:r>
            <a:r>
              <a:rPr sz="1700" spc="135" dirty="0">
                <a:latin typeface="Verdana"/>
                <a:cs typeface="Verdana"/>
              </a:rPr>
              <a:t>LA</a:t>
            </a:r>
            <a:r>
              <a:rPr sz="1700" spc="40" dirty="0">
                <a:latin typeface="Verdana"/>
                <a:cs typeface="Verdana"/>
              </a:rPr>
              <a:t> </a:t>
            </a:r>
            <a:r>
              <a:rPr sz="1700" spc="10" dirty="0">
                <a:latin typeface="Verdana"/>
                <a:cs typeface="Verdana"/>
              </a:rPr>
              <a:t>RED</a:t>
            </a:r>
            <a:r>
              <a:rPr sz="1700" spc="40" dirty="0">
                <a:latin typeface="Verdana"/>
                <a:cs typeface="Verdana"/>
              </a:rPr>
              <a:t> </a:t>
            </a:r>
            <a:r>
              <a:rPr sz="1700" spc="10" dirty="0">
                <a:latin typeface="Verdana"/>
                <a:cs typeface="Verdana"/>
              </a:rPr>
              <a:t>DE</a:t>
            </a:r>
            <a:r>
              <a:rPr sz="1700" spc="40" dirty="0">
                <a:latin typeface="Verdana"/>
                <a:cs typeface="Verdana"/>
              </a:rPr>
              <a:t> </a:t>
            </a:r>
            <a:r>
              <a:rPr sz="1700" spc="-10" dirty="0">
                <a:latin typeface="Verdana"/>
                <a:cs typeface="Verdana"/>
              </a:rPr>
              <a:t>CENTROS:</a:t>
            </a:r>
            <a:endParaRPr sz="1700" dirty="0">
              <a:latin typeface="Verdana"/>
              <a:cs typeface="Verdana"/>
            </a:endParaRPr>
          </a:p>
        </p:txBody>
      </p:sp>
      <p:grpSp>
        <p:nvGrpSpPr>
          <p:cNvPr id="4" name="object 5">
            <a:extLst>
              <a:ext uri="{FF2B5EF4-FFF2-40B4-BE49-F238E27FC236}">
                <a16:creationId xmlns:a16="http://schemas.microsoft.com/office/drawing/2014/main" id="{15756BC3-D17D-5CBB-C68A-71CD55FCABFA}"/>
              </a:ext>
            </a:extLst>
          </p:cNvPr>
          <p:cNvGrpSpPr/>
          <p:nvPr/>
        </p:nvGrpSpPr>
        <p:grpSpPr>
          <a:xfrm>
            <a:off x="2483225" y="2186060"/>
            <a:ext cx="6777316" cy="746166"/>
            <a:chOff x="2833457" y="2601990"/>
            <a:chExt cx="5025445" cy="1042045"/>
          </a:xfrm>
        </p:grpSpPr>
        <p:sp>
          <p:nvSpPr>
            <p:cNvPr id="40" name="object 6">
              <a:extLst>
                <a:ext uri="{FF2B5EF4-FFF2-40B4-BE49-F238E27FC236}">
                  <a16:creationId xmlns:a16="http://schemas.microsoft.com/office/drawing/2014/main" id="{5D1C2221-29F1-EBCB-D8C0-2079408F0E93}"/>
                </a:ext>
              </a:extLst>
            </p:cNvPr>
            <p:cNvSpPr/>
            <p:nvPr/>
          </p:nvSpPr>
          <p:spPr>
            <a:xfrm>
              <a:off x="2837969" y="2601990"/>
              <a:ext cx="5011420" cy="1042035"/>
            </a:xfrm>
            <a:custGeom>
              <a:avLst/>
              <a:gdLst/>
              <a:ahLst/>
              <a:cxnLst/>
              <a:rect l="l" t="t" r="r" b="b"/>
              <a:pathLst>
                <a:path w="5011420" h="1042035">
                  <a:moveTo>
                    <a:pt x="5011039" y="1041603"/>
                  </a:moveTo>
                  <a:lnTo>
                    <a:pt x="4977028" y="1003886"/>
                  </a:lnTo>
                  <a:lnTo>
                    <a:pt x="4942685" y="966917"/>
                  </a:lnTo>
                  <a:lnTo>
                    <a:pt x="4908007" y="930691"/>
                  </a:lnTo>
                  <a:lnTo>
                    <a:pt x="4872993" y="895206"/>
                  </a:lnTo>
                  <a:lnTo>
                    <a:pt x="4837641" y="860459"/>
                  </a:lnTo>
                  <a:lnTo>
                    <a:pt x="4801950" y="826447"/>
                  </a:lnTo>
                  <a:lnTo>
                    <a:pt x="4765917" y="793167"/>
                  </a:lnTo>
                  <a:lnTo>
                    <a:pt x="4729542" y="760618"/>
                  </a:lnTo>
                  <a:lnTo>
                    <a:pt x="4692821" y="728794"/>
                  </a:lnTo>
                  <a:lnTo>
                    <a:pt x="4655754" y="697695"/>
                  </a:lnTo>
                  <a:lnTo>
                    <a:pt x="4618339" y="667317"/>
                  </a:lnTo>
                  <a:lnTo>
                    <a:pt x="4580574" y="637657"/>
                  </a:lnTo>
                  <a:lnTo>
                    <a:pt x="4542457" y="608712"/>
                  </a:lnTo>
                  <a:lnTo>
                    <a:pt x="4503986" y="580479"/>
                  </a:lnTo>
                  <a:lnTo>
                    <a:pt x="4465160" y="552956"/>
                  </a:lnTo>
                  <a:lnTo>
                    <a:pt x="4425978" y="526140"/>
                  </a:lnTo>
                  <a:lnTo>
                    <a:pt x="4386437" y="500028"/>
                  </a:lnTo>
                  <a:lnTo>
                    <a:pt x="4346535" y="474616"/>
                  </a:lnTo>
                  <a:lnTo>
                    <a:pt x="4306271" y="449903"/>
                  </a:lnTo>
                  <a:lnTo>
                    <a:pt x="4265644" y="425885"/>
                  </a:lnTo>
                  <a:lnTo>
                    <a:pt x="4224651" y="402560"/>
                  </a:lnTo>
                  <a:lnTo>
                    <a:pt x="4183290" y="379924"/>
                  </a:lnTo>
                  <a:lnTo>
                    <a:pt x="4141561" y="357975"/>
                  </a:lnTo>
                  <a:lnTo>
                    <a:pt x="4099461" y="336710"/>
                  </a:lnTo>
                  <a:lnTo>
                    <a:pt x="4056988" y="316127"/>
                  </a:lnTo>
                  <a:lnTo>
                    <a:pt x="4014141" y="296221"/>
                  </a:lnTo>
                  <a:lnTo>
                    <a:pt x="3970918" y="276991"/>
                  </a:lnTo>
                  <a:lnTo>
                    <a:pt x="3927317" y="258433"/>
                  </a:lnTo>
                  <a:lnTo>
                    <a:pt x="3883337" y="240545"/>
                  </a:lnTo>
                  <a:lnTo>
                    <a:pt x="3838976" y="223324"/>
                  </a:lnTo>
                  <a:lnTo>
                    <a:pt x="3794232" y="206766"/>
                  </a:lnTo>
                  <a:lnTo>
                    <a:pt x="3749104" y="190870"/>
                  </a:lnTo>
                  <a:lnTo>
                    <a:pt x="3703589" y="175632"/>
                  </a:lnTo>
                  <a:lnTo>
                    <a:pt x="3657685" y="161050"/>
                  </a:lnTo>
                  <a:lnTo>
                    <a:pt x="3611393" y="147120"/>
                  </a:lnTo>
                  <a:lnTo>
                    <a:pt x="3564708" y="133840"/>
                  </a:lnTo>
                  <a:lnTo>
                    <a:pt x="3517631" y="121207"/>
                  </a:lnTo>
                  <a:lnTo>
                    <a:pt x="3470158" y="109218"/>
                  </a:lnTo>
                  <a:lnTo>
                    <a:pt x="3422288" y="97870"/>
                  </a:lnTo>
                  <a:lnTo>
                    <a:pt x="3374021" y="87160"/>
                  </a:lnTo>
                  <a:lnTo>
                    <a:pt x="3325353" y="77086"/>
                  </a:lnTo>
                  <a:lnTo>
                    <a:pt x="3276283" y="67644"/>
                  </a:lnTo>
                  <a:lnTo>
                    <a:pt x="3226809" y="58833"/>
                  </a:lnTo>
                  <a:lnTo>
                    <a:pt x="3176930" y="50648"/>
                  </a:lnTo>
                  <a:lnTo>
                    <a:pt x="3126644" y="43087"/>
                  </a:lnTo>
                  <a:lnTo>
                    <a:pt x="3075949" y="36147"/>
                  </a:lnTo>
                  <a:lnTo>
                    <a:pt x="3024843" y="29826"/>
                  </a:lnTo>
                  <a:lnTo>
                    <a:pt x="2973325" y="24121"/>
                  </a:lnTo>
                  <a:lnTo>
                    <a:pt x="2921393" y="19028"/>
                  </a:lnTo>
                  <a:lnTo>
                    <a:pt x="2869046" y="14545"/>
                  </a:lnTo>
                  <a:lnTo>
                    <a:pt x="2816281" y="10669"/>
                  </a:lnTo>
                  <a:lnTo>
                    <a:pt x="2763096" y="7397"/>
                  </a:lnTo>
                  <a:lnTo>
                    <a:pt x="2709491" y="4726"/>
                  </a:lnTo>
                  <a:lnTo>
                    <a:pt x="2655463" y="2654"/>
                  </a:lnTo>
                  <a:lnTo>
                    <a:pt x="2601010" y="1177"/>
                  </a:lnTo>
                  <a:lnTo>
                    <a:pt x="2546132" y="293"/>
                  </a:lnTo>
                  <a:lnTo>
                    <a:pt x="2490825" y="0"/>
                  </a:lnTo>
                  <a:lnTo>
                    <a:pt x="2435340" y="293"/>
                  </a:lnTo>
                  <a:lnTo>
                    <a:pt x="2380296" y="1176"/>
                  </a:lnTo>
                  <a:lnTo>
                    <a:pt x="2325689" y="2652"/>
                  </a:lnTo>
                  <a:lnTo>
                    <a:pt x="2271518" y="4723"/>
                  </a:lnTo>
                  <a:lnTo>
                    <a:pt x="2217781" y="7393"/>
                  </a:lnTo>
                  <a:lnTo>
                    <a:pt x="2164474" y="10666"/>
                  </a:lnTo>
                  <a:lnTo>
                    <a:pt x="2111597" y="14543"/>
                  </a:lnTo>
                  <a:lnTo>
                    <a:pt x="2059147" y="19029"/>
                  </a:lnTo>
                  <a:lnTo>
                    <a:pt x="2007121" y="24127"/>
                  </a:lnTo>
                  <a:lnTo>
                    <a:pt x="1955518" y="29839"/>
                  </a:lnTo>
                  <a:lnTo>
                    <a:pt x="1904335" y="36170"/>
                  </a:lnTo>
                  <a:lnTo>
                    <a:pt x="1853570" y="43122"/>
                  </a:lnTo>
                  <a:lnTo>
                    <a:pt x="1803221" y="50698"/>
                  </a:lnTo>
                  <a:lnTo>
                    <a:pt x="1753285" y="58901"/>
                  </a:lnTo>
                  <a:lnTo>
                    <a:pt x="1703760" y="67736"/>
                  </a:lnTo>
                  <a:lnTo>
                    <a:pt x="1654645" y="77204"/>
                  </a:lnTo>
                  <a:lnTo>
                    <a:pt x="1605936" y="87309"/>
                  </a:lnTo>
                  <a:lnTo>
                    <a:pt x="1557632" y="98055"/>
                  </a:lnTo>
                  <a:lnTo>
                    <a:pt x="1509731" y="109444"/>
                  </a:lnTo>
                  <a:lnTo>
                    <a:pt x="1462229" y="121479"/>
                  </a:lnTo>
                  <a:lnTo>
                    <a:pt x="1415126" y="134164"/>
                  </a:lnTo>
                  <a:lnTo>
                    <a:pt x="1368419" y="147503"/>
                  </a:lnTo>
                  <a:lnTo>
                    <a:pt x="1322105" y="161497"/>
                  </a:lnTo>
                  <a:lnTo>
                    <a:pt x="1276182" y="176151"/>
                  </a:lnTo>
                  <a:lnTo>
                    <a:pt x="1230648" y="191467"/>
                  </a:lnTo>
                  <a:lnTo>
                    <a:pt x="1185502" y="207449"/>
                  </a:lnTo>
                  <a:lnTo>
                    <a:pt x="1140740" y="224100"/>
                  </a:lnTo>
                  <a:lnTo>
                    <a:pt x="1096360" y="241423"/>
                  </a:lnTo>
                  <a:lnTo>
                    <a:pt x="1052361" y="259422"/>
                  </a:lnTo>
                  <a:lnTo>
                    <a:pt x="1008740" y="278098"/>
                  </a:lnTo>
                  <a:lnTo>
                    <a:pt x="965494" y="297456"/>
                  </a:lnTo>
                  <a:lnTo>
                    <a:pt x="922622" y="317499"/>
                  </a:lnTo>
                  <a:lnTo>
                    <a:pt x="880122" y="338230"/>
                  </a:lnTo>
                  <a:lnTo>
                    <a:pt x="837991" y="359652"/>
                  </a:lnTo>
                  <a:lnTo>
                    <a:pt x="796226" y="381768"/>
                  </a:lnTo>
                  <a:lnTo>
                    <a:pt x="754826" y="404582"/>
                  </a:lnTo>
                  <a:lnTo>
                    <a:pt x="713789" y="428097"/>
                  </a:lnTo>
                  <a:lnTo>
                    <a:pt x="673112" y="452315"/>
                  </a:lnTo>
                  <a:lnTo>
                    <a:pt x="632793" y="477240"/>
                  </a:lnTo>
                  <a:lnTo>
                    <a:pt x="592830" y="502876"/>
                  </a:lnTo>
                  <a:lnTo>
                    <a:pt x="553220" y="529225"/>
                  </a:lnTo>
                  <a:lnTo>
                    <a:pt x="513962" y="556290"/>
                  </a:lnTo>
                  <a:lnTo>
                    <a:pt x="475053" y="584076"/>
                  </a:lnTo>
                  <a:lnTo>
                    <a:pt x="436491" y="612584"/>
                  </a:lnTo>
                  <a:lnTo>
                    <a:pt x="398273" y="641818"/>
                  </a:lnTo>
                  <a:lnTo>
                    <a:pt x="360399" y="671782"/>
                  </a:lnTo>
                  <a:lnTo>
                    <a:pt x="322864" y="702478"/>
                  </a:lnTo>
                  <a:lnTo>
                    <a:pt x="285668" y="733909"/>
                  </a:lnTo>
                  <a:lnTo>
                    <a:pt x="248807" y="766080"/>
                  </a:lnTo>
                  <a:lnTo>
                    <a:pt x="212280" y="798992"/>
                  </a:lnTo>
                  <a:lnTo>
                    <a:pt x="176084" y="832650"/>
                  </a:lnTo>
                  <a:lnTo>
                    <a:pt x="140218" y="867056"/>
                  </a:lnTo>
                  <a:lnTo>
                    <a:pt x="104678" y="902214"/>
                  </a:lnTo>
                  <a:lnTo>
                    <a:pt x="69464" y="938126"/>
                  </a:lnTo>
                  <a:lnTo>
                    <a:pt x="34571" y="974796"/>
                  </a:lnTo>
                  <a:lnTo>
                    <a:pt x="0" y="1012228"/>
                  </a:lnTo>
                </a:path>
              </a:pathLst>
            </a:custGeom>
            <a:ln w="254000">
              <a:solidFill>
                <a:srgbClr val="F25B07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1" name="object 7">
              <a:extLst>
                <a:ext uri="{FF2B5EF4-FFF2-40B4-BE49-F238E27FC236}">
                  <a16:creationId xmlns:a16="http://schemas.microsoft.com/office/drawing/2014/main" id="{28C730B1-EB28-3B51-F204-A9B15D489FA6}"/>
                </a:ext>
              </a:extLst>
            </p:cNvPr>
            <p:cNvSpPr/>
            <p:nvPr/>
          </p:nvSpPr>
          <p:spPr>
            <a:xfrm>
              <a:off x="7427102" y="3219855"/>
              <a:ext cx="431800" cy="424180"/>
            </a:xfrm>
            <a:custGeom>
              <a:avLst/>
              <a:gdLst/>
              <a:ahLst/>
              <a:cxnLst/>
              <a:rect l="l" t="t" r="r" b="b"/>
              <a:pathLst>
                <a:path w="431800" h="424179">
                  <a:moveTo>
                    <a:pt x="431469" y="0"/>
                  </a:moveTo>
                  <a:lnTo>
                    <a:pt x="421906" y="423735"/>
                  </a:lnTo>
                  <a:lnTo>
                    <a:pt x="0" y="383374"/>
                  </a:lnTo>
                </a:path>
              </a:pathLst>
            </a:custGeom>
            <a:ln w="253999">
              <a:solidFill>
                <a:srgbClr val="F25B07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2" name="object 8">
              <a:extLst>
                <a:ext uri="{FF2B5EF4-FFF2-40B4-BE49-F238E27FC236}">
                  <a16:creationId xmlns:a16="http://schemas.microsoft.com/office/drawing/2014/main" id="{AEBF74C0-39A0-5877-B311-5481B84B32E8}"/>
                </a:ext>
              </a:extLst>
            </p:cNvPr>
            <p:cNvSpPr/>
            <p:nvPr/>
          </p:nvSpPr>
          <p:spPr>
            <a:xfrm>
              <a:off x="2833457" y="3190408"/>
              <a:ext cx="427355" cy="424180"/>
            </a:xfrm>
            <a:custGeom>
              <a:avLst/>
              <a:gdLst/>
              <a:ahLst/>
              <a:cxnLst/>
              <a:rect l="l" t="t" r="r" b="b"/>
              <a:pathLst>
                <a:path w="427354" h="424179">
                  <a:moveTo>
                    <a:pt x="426872" y="388492"/>
                  </a:moveTo>
                  <a:lnTo>
                    <a:pt x="4521" y="423811"/>
                  </a:lnTo>
                  <a:lnTo>
                    <a:pt x="0" y="0"/>
                  </a:lnTo>
                </a:path>
              </a:pathLst>
            </a:custGeom>
            <a:ln w="254000">
              <a:solidFill>
                <a:srgbClr val="F25B07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7" name="object 9">
            <a:extLst>
              <a:ext uri="{FF2B5EF4-FFF2-40B4-BE49-F238E27FC236}">
                <a16:creationId xmlns:a16="http://schemas.microsoft.com/office/drawing/2014/main" id="{20538760-2CA3-A67E-7438-03738022C80C}"/>
              </a:ext>
            </a:extLst>
          </p:cNvPr>
          <p:cNvSpPr txBox="1"/>
          <p:nvPr/>
        </p:nvSpPr>
        <p:spPr>
          <a:xfrm>
            <a:off x="2076342" y="3100330"/>
            <a:ext cx="29076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55" dirty="0">
                <a:solidFill>
                  <a:srgbClr val="F25B07"/>
                </a:solidFill>
                <a:latin typeface="Verdana"/>
                <a:cs typeface="Verdana"/>
              </a:rPr>
              <a:t>DEL</a:t>
            </a:r>
            <a:r>
              <a:rPr sz="1700" spc="-105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F25B07"/>
                </a:solidFill>
                <a:latin typeface="Verdana"/>
                <a:cs typeface="Verdana"/>
              </a:rPr>
              <a:t>SISTEMA</a:t>
            </a:r>
            <a:r>
              <a:rPr sz="1700" spc="-100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F25B07"/>
                </a:solidFill>
                <a:latin typeface="Verdana"/>
                <a:cs typeface="Verdana"/>
              </a:rPr>
              <a:t>EDUCATIVO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52D3C75C-0A7E-E2C1-002B-DF81C187F34F}"/>
              </a:ext>
            </a:extLst>
          </p:cNvPr>
          <p:cNvSpPr txBox="1"/>
          <p:nvPr/>
        </p:nvSpPr>
        <p:spPr>
          <a:xfrm>
            <a:off x="7054671" y="3017891"/>
            <a:ext cx="3984202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205740" marR="5080" indent="-193675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25B07"/>
                </a:solidFill>
                <a:latin typeface="Verdana"/>
                <a:cs typeface="Verdana"/>
              </a:rPr>
              <a:t>AUTORIZADOS</a:t>
            </a:r>
            <a:r>
              <a:rPr sz="1700" spc="45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90" dirty="0">
                <a:solidFill>
                  <a:srgbClr val="F25B07"/>
                </a:solidFill>
                <a:latin typeface="Verdana"/>
                <a:cs typeface="Verdana"/>
              </a:rPr>
              <a:t>PARA</a:t>
            </a:r>
            <a:r>
              <a:rPr sz="1700" spc="50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F25B07"/>
                </a:solidFill>
                <a:latin typeface="Verdana"/>
                <a:cs typeface="Verdana"/>
              </a:rPr>
              <a:t>IMPARTIR </a:t>
            </a:r>
            <a:r>
              <a:rPr sz="1700" spc="120" dirty="0">
                <a:solidFill>
                  <a:srgbClr val="F25B07"/>
                </a:solidFill>
                <a:latin typeface="Verdana"/>
                <a:cs typeface="Verdana"/>
              </a:rPr>
              <a:t>FP</a:t>
            </a:r>
            <a:r>
              <a:rPr sz="1700" spc="-75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90" dirty="0">
                <a:solidFill>
                  <a:srgbClr val="F25B07"/>
                </a:solidFill>
                <a:latin typeface="Verdana"/>
                <a:cs typeface="Verdana"/>
              </a:rPr>
              <a:t>PARA</a:t>
            </a:r>
            <a:r>
              <a:rPr sz="1700" spc="-70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50" dirty="0">
                <a:solidFill>
                  <a:srgbClr val="F25B07"/>
                </a:solidFill>
                <a:latin typeface="Verdana"/>
                <a:cs typeface="Verdana"/>
              </a:rPr>
              <a:t>POBLACIÓN</a:t>
            </a:r>
            <a:r>
              <a:rPr sz="1700" spc="-75" dirty="0">
                <a:solidFill>
                  <a:srgbClr val="F25B07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F25B07"/>
                </a:solidFill>
                <a:latin typeface="Verdana"/>
                <a:cs typeface="Verdana"/>
              </a:rPr>
              <a:t>ACTIVA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A7261448-88B0-4B63-69B7-1A6D42B39A51}"/>
              </a:ext>
            </a:extLst>
          </p:cNvPr>
          <p:cNvSpPr/>
          <p:nvPr/>
        </p:nvSpPr>
        <p:spPr>
          <a:xfrm>
            <a:off x="5253486" y="3633294"/>
            <a:ext cx="1443355" cy="1249680"/>
          </a:xfrm>
          <a:custGeom>
            <a:avLst/>
            <a:gdLst/>
            <a:ahLst/>
            <a:cxnLst/>
            <a:rect l="l" t="t" r="r" b="b"/>
            <a:pathLst>
              <a:path w="1443354" h="1249679">
                <a:moveTo>
                  <a:pt x="1082192" y="0"/>
                </a:moveTo>
                <a:lnTo>
                  <a:pt x="360730" y="0"/>
                </a:lnTo>
                <a:lnTo>
                  <a:pt x="0" y="624801"/>
                </a:lnTo>
                <a:lnTo>
                  <a:pt x="360730" y="1249616"/>
                </a:lnTo>
                <a:lnTo>
                  <a:pt x="1082192" y="1249616"/>
                </a:lnTo>
                <a:lnTo>
                  <a:pt x="1442923" y="624801"/>
                </a:lnTo>
                <a:lnTo>
                  <a:pt x="1082192" y="0"/>
                </a:lnTo>
                <a:close/>
              </a:path>
            </a:pathLst>
          </a:custGeom>
          <a:solidFill>
            <a:srgbClr val="1E5111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grpSp>
        <p:nvGrpSpPr>
          <p:cNvPr id="11" name="object 12">
            <a:extLst>
              <a:ext uri="{FF2B5EF4-FFF2-40B4-BE49-F238E27FC236}">
                <a16:creationId xmlns:a16="http://schemas.microsoft.com/office/drawing/2014/main" id="{2F5127F8-C561-320F-2F80-C32A321F9DA7}"/>
              </a:ext>
            </a:extLst>
          </p:cNvPr>
          <p:cNvGrpSpPr/>
          <p:nvPr/>
        </p:nvGrpSpPr>
        <p:grpSpPr>
          <a:xfrm>
            <a:off x="6103058" y="3554426"/>
            <a:ext cx="3573007" cy="2386603"/>
            <a:chOff x="5327220" y="4462433"/>
            <a:chExt cx="3573007" cy="2386603"/>
          </a:xfrm>
        </p:grpSpPr>
        <p:sp>
          <p:nvSpPr>
            <p:cNvPr id="37" name="object 13">
              <a:extLst>
                <a:ext uri="{FF2B5EF4-FFF2-40B4-BE49-F238E27FC236}">
                  <a16:creationId xmlns:a16="http://schemas.microsoft.com/office/drawing/2014/main" id="{FC21B36B-B24D-8D13-9264-08042BE40028}"/>
                </a:ext>
              </a:extLst>
            </p:cNvPr>
            <p:cNvSpPr/>
            <p:nvPr/>
          </p:nvSpPr>
          <p:spPr>
            <a:xfrm>
              <a:off x="6331873" y="4462433"/>
              <a:ext cx="1443355" cy="1249680"/>
            </a:xfrm>
            <a:custGeom>
              <a:avLst/>
              <a:gdLst/>
              <a:ahLst/>
              <a:cxnLst/>
              <a:rect l="l" t="t" r="r" b="b"/>
              <a:pathLst>
                <a:path w="1443354" h="1249679">
                  <a:moveTo>
                    <a:pt x="1082192" y="0"/>
                  </a:moveTo>
                  <a:lnTo>
                    <a:pt x="360730" y="0"/>
                  </a:lnTo>
                  <a:lnTo>
                    <a:pt x="0" y="624801"/>
                  </a:lnTo>
                  <a:lnTo>
                    <a:pt x="360730" y="1249616"/>
                  </a:lnTo>
                  <a:lnTo>
                    <a:pt x="1082192" y="1249616"/>
                  </a:lnTo>
                  <a:lnTo>
                    <a:pt x="1442923" y="624801"/>
                  </a:lnTo>
                  <a:lnTo>
                    <a:pt x="1082192" y="0"/>
                  </a:lnTo>
                  <a:close/>
                </a:path>
              </a:pathLst>
            </a:custGeom>
            <a:solidFill>
              <a:srgbClr val="E2442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8" name="object 14">
              <a:extLst>
                <a:ext uri="{FF2B5EF4-FFF2-40B4-BE49-F238E27FC236}">
                  <a16:creationId xmlns:a16="http://schemas.microsoft.com/office/drawing/2014/main" id="{ADF4D391-4BC0-1FA7-8DCA-F309AF937AE4}"/>
                </a:ext>
              </a:extLst>
            </p:cNvPr>
            <p:cNvSpPr/>
            <p:nvPr/>
          </p:nvSpPr>
          <p:spPr>
            <a:xfrm>
              <a:off x="5327220" y="5599356"/>
              <a:ext cx="1443355" cy="1249680"/>
            </a:xfrm>
            <a:custGeom>
              <a:avLst/>
              <a:gdLst/>
              <a:ahLst/>
              <a:cxnLst/>
              <a:rect l="l" t="t" r="r" b="b"/>
              <a:pathLst>
                <a:path w="1443354" h="1249679">
                  <a:moveTo>
                    <a:pt x="1082192" y="0"/>
                  </a:moveTo>
                  <a:lnTo>
                    <a:pt x="360730" y="0"/>
                  </a:lnTo>
                  <a:lnTo>
                    <a:pt x="0" y="624801"/>
                  </a:lnTo>
                  <a:lnTo>
                    <a:pt x="360730" y="1249616"/>
                  </a:lnTo>
                  <a:lnTo>
                    <a:pt x="1082192" y="1249616"/>
                  </a:lnTo>
                  <a:lnTo>
                    <a:pt x="1442923" y="624801"/>
                  </a:lnTo>
                  <a:lnTo>
                    <a:pt x="1082192" y="0"/>
                  </a:lnTo>
                  <a:close/>
                </a:path>
              </a:pathLst>
            </a:custGeom>
            <a:solidFill>
              <a:srgbClr val="F4B53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9" name="object 15">
              <a:extLst>
                <a:ext uri="{FF2B5EF4-FFF2-40B4-BE49-F238E27FC236}">
                  <a16:creationId xmlns:a16="http://schemas.microsoft.com/office/drawing/2014/main" id="{56DF1EAE-DBDB-F0E3-43E1-D755721B9418}"/>
                </a:ext>
              </a:extLst>
            </p:cNvPr>
            <p:cNvSpPr/>
            <p:nvPr/>
          </p:nvSpPr>
          <p:spPr>
            <a:xfrm>
              <a:off x="7456872" y="5554397"/>
              <a:ext cx="1443355" cy="1249680"/>
            </a:xfrm>
            <a:custGeom>
              <a:avLst/>
              <a:gdLst/>
              <a:ahLst/>
              <a:cxnLst/>
              <a:rect l="l" t="t" r="r" b="b"/>
              <a:pathLst>
                <a:path w="1443354" h="1249679">
                  <a:moveTo>
                    <a:pt x="1082192" y="0"/>
                  </a:moveTo>
                  <a:lnTo>
                    <a:pt x="360730" y="0"/>
                  </a:lnTo>
                  <a:lnTo>
                    <a:pt x="0" y="624801"/>
                  </a:lnTo>
                  <a:lnTo>
                    <a:pt x="360730" y="1249616"/>
                  </a:lnTo>
                  <a:lnTo>
                    <a:pt x="1082192" y="1249616"/>
                  </a:lnTo>
                  <a:lnTo>
                    <a:pt x="1442923" y="624801"/>
                  </a:lnTo>
                  <a:lnTo>
                    <a:pt x="1082192" y="0"/>
                  </a:lnTo>
                  <a:close/>
                </a:path>
              </a:pathLst>
            </a:custGeom>
            <a:solidFill>
              <a:srgbClr val="00B2D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4" name="object 16">
            <a:extLst>
              <a:ext uri="{FF2B5EF4-FFF2-40B4-BE49-F238E27FC236}">
                <a16:creationId xmlns:a16="http://schemas.microsoft.com/office/drawing/2014/main" id="{6EC70F0D-00BB-DC8B-A0FC-93840798D92D}"/>
              </a:ext>
            </a:extLst>
          </p:cNvPr>
          <p:cNvGrpSpPr/>
          <p:nvPr/>
        </p:nvGrpSpPr>
        <p:grpSpPr>
          <a:xfrm>
            <a:off x="2115664" y="3856499"/>
            <a:ext cx="3660921" cy="2106259"/>
            <a:chOff x="1304663" y="4384248"/>
            <a:chExt cx="3660921" cy="2106259"/>
          </a:xfrm>
        </p:grpSpPr>
        <p:sp>
          <p:nvSpPr>
            <p:cNvPr id="34" name="object 17">
              <a:extLst>
                <a:ext uri="{FF2B5EF4-FFF2-40B4-BE49-F238E27FC236}">
                  <a16:creationId xmlns:a16="http://schemas.microsoft.com/office/drawing/2014/main" id="{41F20E2B-AA8D-ED9F-AD5A-A3223D8F62E1}"/>
                </a:ext>
              </a:extLst>
            </p:cNvPr>
            <p:cNvSpPr/>
            <p:nvPr/>
          </p:nvSpPr>
          <p:spPr>
            <a:xfrm>
              <a:off x="1304663" y="5165086"/>
              <a:ext cx="1443355" cy="1249680"/>
            </a:xfrm>
            <a:custGeom>
              <a:avLst/>
              <a:gdLst/>
              <a:ahLst/>
              <a:cxnLst/>
              <a:rect l="l" t="t" r="r" b="b"/>
              <a:pathLst>
                <a:path w="1443355" h="1249679">
                  <a:moveTo>
                    <a:pt x="1082192" y="0"/>
                  </a:moveTo>
                  <a:lnTo>
                    <a:pt x="360730" y="0"/>
                  </a:lnTo>
                  <a:lnTo>
                    <a:pt x="0" y="624801"/>
                  </a:lnTo>
                  <a:lnTo>
                    <a:pt x="360730" y="1249616"/>
                  </a:lnTo>
                  <a:lnTo>
                    <a:pt x="1082192" y="1249616"/>
                  </a:lnTo>
                  <a:lnTo>
                    <a:pt x="1442923" y="624801"/>
                  </a:lnTo>
                  <a:lnTo>
                    <a:pt x="1082192" y="0"/>
                  </a:lnTo>
                  <a:close/>
                </a:path>
              </a:pathLst>
            </a:custGeom>
            <a:solidFill>
              <a:srgbClr val="21A09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F208E18B-B338-6857-C6A4-720B395FE1AB}"/>
                </a:ext>
              </a:extLst>
            </p:cNvPr>
            <p:cNvSpPr/>
            <p:nvPr/>
          </p:nvSpPr>
          <p:spPr>
            <a:xfrm>
              <a:off x="2472400" y="4384248"/>
              <a:ext cx="1443355" cy="1249680"/>
            </a:xfrm>
            <a:custGeom>
              <a:avLst/>
              <a:gdLst/>
              <a:ahLst/>
              <a:cxnLst/>
              <a:rect l="l" t="t" r="r" b="b"/>
              <a:pathLst>
                <a:path w="1443354" h="1249679">
                  <a:moveTo>
                    <a:pt x="1082192" y="0"/>
                  </a:moveTo>
                  <a:lnTo>
                    <a:pt x="360730" y="0"/>
                  </a:lnTo>
                  <a:lnTo>
                    <a:pt x="0" y="624801"/>
                  </a:lnTo>
                  <a:lnTo>
                    <a:pt x="360730" y="1249616"/>
                  </a:lnTo>
                  <a:lnTo>
                    <a:pt x="1082192" y="1249616"/>
                  </a:lnTo>
                  <a:lnTo>
                    <a:pt x="1442923" y="624801"/>
                  </a:lnTo>
                  <a:lnTo>
                    <a:pt x="1082192" y="0"/>
                  </a:lnTo>
                  <a:close/>
                </a:path>
              </a:pathLst>
            </a:custGeom>
            <a:solidFill>
              <a:srgbClr val="2B72B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7C8E5BBA-E393-6281-0A6B-B86050883E49}"/>
                </a:ext>
              </a:extLst>
            </p:cNvPr>
            <p:cNvSpPr/>
            <p:nvPr/>
          </p:nvSpPr>
          <p:spPr>
            <a:xfrm>
              <a:off x="3522229" y="5240827"/>
              <a:ext cx="1443355" cy="1249680"/>
            </a:xfrm>
            <a:custGeom>
              <a:avLst/>
              <a:gdLst/>
              <a:ahLst/>
              <a:cxnLst/>
              <a:rect l="l" t="t" r="r" b="b"/>
              <a:pathLst>
                <a:path w="1443354" h="1249679">
                  <a:moveTo>
                    <a:pt x="1082192" y="0"/>
                  </a:moveTo>
                  <a:lnTo>
                    <a:pt x="360730" y="0"/>
                  </a:lnTo>
                  <a:lnTo>
                    <a:pt x="0" y="624801"/>
                  </a:lnTo>
                  <a:lnTo>
                    <a:pt x="360730" y="1249616"/>
                  </a:lnTo>
                  <a:lnTo>
                    <a:pt x="1082192" y="1249616"/>
                  </a:lnTo>
                  <a:lnTo>
                    <a:pt x="1442923" y="624801"/>
                  </a:lnTo>
                  <a:lnTo>
                    <a:pt x="1082192" y="0"/>
                  </a:lnTo>
                  <a:close/>
                </a:path>
              </a:pathLst>
            </a:custGeom>
            <a:solidFill>
              <a:srgbClr val="A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22" name="object 20">
            <a:extLst>
              <a:ext uri="{FF2B5EF4-FFF2-40B4-BE49-F238E27FC236}">
                <a16:creationId xmlns:a16="http://schemas.microsoft.com/office/drawing/2014/main" id="{95DCBA82-127D-A90A-70EF-6000386EE238}"/>
              </a:ext>
            </a:extLst>
          </p:cNvPr>
          <p:cNvSpPr txBox="1"/>
          <p:nvPr/>
        </p:nvSpPr>
        <p:spPr>
          <a:xfrm>
            <a:off x="7410221" y="4003994"/>
            <a:ext cx="955040" cy="5086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Aulas</a:t>
            </a:r>
            <a:r>
              <a:rPr sz="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tecnología</a:t>
            </a:r>
            <a:r>
              <a:rPr sz="8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aplicada</a:t>
            </a:r>
            <a:r>
              <a:rPr sz="800" b="1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próximas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8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entorno</a:t>
            </a:r>
            <a:r>
              <a:rPr sz="8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laboral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C314535C-36D6-9968-2192-7462F99D56CF}"/>
              </a:ext>
            </a:extLst>
          </p:cNvPr>
          <p:cNvSpPr txBox="1"/>
          <p:nvPr/>
        </p:nvSpPr>
        <p:spPr>
          <a:xfrm>
            <a:off x="8596981" y="5156309"/>
            <a:ext cx="831215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Actualización </a:t>
            </a:r>
            <a:r>
              <a:rPr sz="800" b="1" spc="10" dirty="0">
                <a:solidFill>
                  <a:srgbClr val="FFFFFF"/>
                </a:solidFill>
                <a:latin typeface="Arial"/>
                <a:cs typeface="Arial"/>
              </a:rPr>
              <a:t>permanente</a:t>
            </a:r>
            <a:r>
              <a:rPr sz="800" b="1" spc="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 profesorado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2">
            <a:extLst>
              <a:ext uri="{FF2B5EF4-FFF2-40B4-BE49-F238E27FC236}">
                <a16:creationId xmlns:a16="http://schemas.microsoft.com/office/drawing/2014/main" id="{AAE314DB-61DE-3FE5-D2C4-61D0CC9FF569}"/>
              </a:ext>
            </a:extLst>
          </p:cNvPr>
          <p:cNvSpPr txBox="1"/>
          <p:nvPr/>
        </p:nvSpPr>
        <p:spPr>
          <a:xfrm>
            <a:off x="3648918" y="3865460"/>
            <a:ext cx="758825" cy="629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Estancias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 profesorado</a:t>
            </a:r>
            <a:r>
              <a:rPr sz="8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8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empresas</a:t>
            </a:r>
            <a:r>
              <a:rPr sz="8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 otros</a:t>
            </a:r>
            <a:r>
              <a:rPr sz="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centros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FP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3">
            <a:extLst>
              <a:ext uri="{FF2B5EF4-FFF2-40B4-BE49-F238E27FC236}">
                <a16:creationId xmlns:a16="http://schemas.microsoft.com/office/drawing/2014/main" id="{DEE518E4-EA6C-2860-A624-CFA2BAADBAAB}"/>
              </a:ext>
            </a:extLst>
          </p:cNvPr>
          <p:cNvSpPr txBox="1"/>
          <p:nvPr/>
        </p:nvSpPr>
        <p:spPr>
          <a:xfrm>
            <a:off x="4659703" y="5035609"/>
            <a:ext cx="857885" cy="629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indent="97790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Red</a:t>
            </a:r>
            <a:r>
              <a:rPr sz="8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tractora</a:t>
            </a:r>
            <a:r>
              <a:rPr sz="8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centros</a:t>
            </a:r>
            <a:r>
              <a:rPr sz="8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 excelencia</a:t>
            </a:r>
            <a:r>
              <a:rPr sz="8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 sectores</a:t>
            </a:r>
            <a:r>
              <a:rPr sz="8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8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Arial"/>
                <a:cs typeface="Arial"/>
              </a:rPr>
              <a:t>redes</a:t>
            </a:r>
            <a:endParaRPr sz="800">
              <a:latin typeface="Arial"/>
              <a:cs typeface="Arial"/>
            </a:endParaRPr>
          </a:p>
          <a:p>
            <a:pPr marL="85725">
              <a:lnSpc>
                <a:spcPts val="919"/>
              </a:lnSpc>
            </a:pP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colaborativas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4">
            <a:extLst>
              <a:ext uri="{FF2B5EF4-FFF2-40B4-BE49-F238E27FC236}">
                <a16:creationId xmlns:a16="http://schemas.microsoft.com/office/drawing/2014/main" id="{E0137213-A0C0-72C4-06A9-1D622B500E0B}"/>
              </a:ext>
            </a:extLst>
          </p:cNvPr>
          <p:cNvSpPr txBox="1"/>
          <p:nvPr/>
        </p:nvSpPr>
        <p:spPr>
          <a:xfrm>
            <a:off x="6446961" y="5080564"/>
            <a:ext cx="871855" cy="629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065" marR="5080" algn="ctr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Apertura</a:t>
            </a:r>
            <a:r>
              <a:rPr sz="8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 centros</a:t>
            </a:r>
            <a:r>
              <a:rPr sz="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8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 para</a:t>
            </a:r>
            <a:r>
              <a:rPr sz="8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impartir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formación</a:t>
            </a:r>
            <a:r>
              <a:rPr sz="800" b="1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 población</a:t>
            </a:r>
            <a:r>
              <a:rPr sz="800" b="1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activa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25">
            <a:extLst>
              <a:ext uri="{FF2B5EF4-FFF2-40B4-BE49-F238E27FC236}">
                <a16:creationId xmlns:a16="http://schemas.microsoft.com/office/drawing/2014/main" id="{1EB42740-0477-6B4D-103B-5E97CEA6C19F}"/>
              </a:ext>
            </a:extLst>
          </p:cNvPr>
          <p:cNvSpPr txBox="1"/>
          <p:nvPr/>
        </p:nvSpPr>
        <p:spPr>
          <a:xfrm>
            <a:off x="5562678" y="3762961"/>
            <a:ext cx="871219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Aulas</a:t>
            </a:r>
            <a:r>
              <a:rPr sz="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 emprendimiento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8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centros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26">
            <a:extLst>
              <a:ext uri="{FF2B5EF4-FFF2-40B4-BE49-F238E27FC236}">
                <a16:creationId xmlns:a16="http://schemas.microsoft.com/office/drawing/2014/main" id="{72D4FEEF-3052-E75A-9424-E64F668F52E8}"/>
              </a:ext>
            </a:extLst>
          </p:cNvPr>
          <p:cNvSpPr txBox="1"/>
          <p:nvPr/>
        </p:nvSpPr>
        <p:spPr>
          <a:xfrm>
            <a:off x="2423906" y="4850082"/>
            <a:ext cx="794385" cy="5086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Proyectos</a:t>
            </a:r>
            <a:r>
              <a:rPr sz="8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 innovación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sz="8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centros</a:t>
            </a:r>
            <a:r>
              <a:rPr sz="8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 empresas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E0C5CA1-B97F-65CB-C3BB-1B2703EB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uevo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odelo</a:t>
            </a:r>
            <a:r>
              <a:rPr lang="es-ES" i="1" dirty="0">
                <a:latin typeface="Aptos ExtraBold" panose="020F0502020204030204" pitchFamily="34" charset="0"/>
              </a:rPr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ormación</a:t>
            </a:r>
            <a:r>
              <a:rPr lang="es-ES" i="1" dirty="0">
                <a:latin typeface="Aptos ExtraBold" panose="020F0502020204030204" pitchFamily="34" charset="0"/>
              </a:rPr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  <a:latin typeface="Aptos ExtraBold" panose="020F0502020204030204" pitchFamily="34" charset="0"/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  <a:latin typeface="Aptos ExtraBold" panose="020F0502020204030204" pitchFamily="34" charset="0"/>
              </a:rPr>
              <a:t>rofesional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761969-2A32-9470-5D9C-FFEA9360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255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Rectángulo">
            <a:extLst>
              <a:ext uri="{FF2B5EF4-FFF2-40B4-BE49-F238E27FC236}">
                <a16:creationId xmlns:a16="http://schemas.microsoft.com/office/drawing/2014/main" id="{ED5C483B-25D7-0758-2039-A5A4F27CD2CE}"/>
              </a:ext>
            </a:extLst>
          </p:cNvPr>
          <p:cNvSpPr/>
          <p:nvPr/>
        </p:nvSpPr>
        <p:spPr>
          <a:xfrm>
            <a:off x="140850" y="3263156"/>
            <a:ext cx="505867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CRN. Centros de Referencia Nacional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CIFP. Centros Integrados de Formación Profesional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Centros públicos y privados autorizados y acreditados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Autorizados para impartir formación profesional del Sistema Educativo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Acreditados para impartir ofertas de formación profesional para el empleo</a:t>
            </a:r>
          </a:p>
          <a:p>
            <a:pPr marL="800100" lvl="1" indent="-342900">
              <a:buFont typeface="Wingdings" pitchFamily="2" charset="2"/>
              <a:buChar char="§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1 Rectángulo">
            <a:extLst>
              <a:ext uri="{FF2B5EF4-FFF2-40B4-BE49-F238E27FC236}">
                <a16:creationId xmlns:a16="http://schemas.microsoft.com/office/drawing/2014/main" id="{D0BD32F6-9436-1F63-FE39-C4DA9BAA3D19}"/>
              </a:ext>
            </a:extLst>
          </p:cNvPr>
          <p:cNvSpPr/>
          <p:nvPr/>
        </p:nvSpPr>
        <p:spPr>
          <a:xfrm>
            <a:off x="620201" y="2062827"/>
            <a:ext cx="38217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CENTROS </a:t>
            </a:r>
          </a:p>
          <a:p>
            <a:pPr lvl="1" algn="ctr"/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impartir oferta de FP</a:t>
            </a:r>
          </a:p>
        </p:txBody>
      </p:sp>
      <p:sp>
        <p:nvSpPr>
          <p:cNvPr id="2" name="1 Rectángulo">
            <a:extLst>
              <a:ext uri="{FF2B5EF4-FFF2-40B4-BE49-F238E27FC236}">
                <a16:creationId xmlns:a16="http://schemas.microsoft.com/office/drawing/2014/main" id="{F736FC81-7E9F-337D-8867-5EF7D42EAC26}"/>
              </a:ext>
            </a:extLst>
          </p:cNvPr>
          <p:cNvSpPr/>
          <p:nvPr/>
        </p:nvSpPr>
        <p:spPr>
          <a:xfrm>
            <a:off x="5403843" y="1895248"/>
            <a:ext cx="3304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REQUISITOS</a:t>
            </a:r>
          </a:p>
          <a:p>
            <a:pPr lvl="1" algn="ctr"/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flexibilizan</a:t>
            </a:r>
          </a:p>
        </p:txBody>
      </p:sp>
      <p:sp>
        <p:nvSpPr>
          <p:cNvPr id="4" name="1 Rectángulo">
            <a:extLst>
              <a:ext uri="{FF2B5EF4-FFF2-40B4-BE49-F238E27FC236}">
                <a16:creationId xmlns:a16="http://schemas.microsoft.com/office/drawing/2014/main" id="{61299194-2155-501C-F55B-086FF8EC7B55}"/>
              </a:ext>
            </a:extLst>
          </p:cNvPr>
          <p:cNvSpPr/>
          <p:nvPr/>
        </p:nvSpPr>
        <p:spPr>
          <a:xfrm>
            <a:off x="5540588" y="2648960"/>
            <a:ext cx="40610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Implantación de sistemas de gestión de la calidad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Requisitos de espacios, instalaciones y equipamientos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Requisitos de los formadores:</a:t>
            </a:r>
          </a:p>
        </p:txBody>
      </p:sp>
      <p:sp>
        <p:nvSpPr>
          <p:cNvPr id="9" name="1 Rectángulo">
            <a:extLst>
              <a:ext uri="{FF2B5EF4-FFF2-40B4-BE49-F238E27FC236}">
                <a16:creationId xmlns:a16="http://schemas.microsoft.com/office/drawing/2014/main" id="{C549C4F0-C40A-B9DC-4F7C-1DD448580903}"/>
              </a:ext>
            </a:extLst>
          </p:cNvPr>
          <p:cNvSpPr/>
          <p:nvPr/>
        </p:nvSpPr>
        <p:spPr>
          <a:xfrm>
            <a:off x="7580924" y="4155705"/>
            <a:ext cx="2844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RDs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establecen cada uno de los Títulos de Formación Profesional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1 Rectángulo">
            <a:extLst>
              <a:ext uri="{FF2B5EF4-FFF2-40B4-BE49-F238E27FC236}">
                <a16:creationId xmlns:a16="http://schemas.microsoft.com/office/drawing/2014/main" id="{06267B15-AD16-ED5F-494B-1EFD4D1EDE91}"/>
              </a:ext>
            </a:extLst>
          </p:cNvPr>
          <p:cNvSpPr/>
          <p:nvPr/>
        </p:nvSpPr>
        <p:spPr>
          <a:xfrm>
            <a:off x="7571094" y="5049152"/>
            <a:ext cx="2844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RDs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establecen los Certificados Profesionales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0653E4-5C51-DCB0-3500-4B29DEDF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uevo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odelo</a:t>
            </a:r>
            <a:r>
              <a:rPr lang="es-ES" i="1" dirty="0"/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ormación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rofesional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0DB73E-5376-20ED-6096-9808122D1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9829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5459" y="2904356"/>
            <a:ext cx="319205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76.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Ejecución de las ofertas formativas de formación profesional</a:t>
            </a:r>
            <a:endParaRPr lang="es-ES" sz="1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formación profesional se desarrollará, bajo la responsabilidad de los centros de formación profesional, en:</a:t>
            </a:r>
          </a:p>
          <a:p>
            <a:pPr algn="just"/>
            <a:r>
              <a:rPr lang="es-E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s-E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Centros del Sistema de Formación Profesional. </a:t>
            </a:r>
            <a:endParaRPr lang="es-ES" sz="1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Empresas u organismos equiparados.</a:t>
            </a:r>
          </a:p>
          <a:p>
            <a:pPr algn="ctr"/>
            <a:endParaRPr lang="es-E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1 Rectángulo">
            <a:extLst>
              <a:ext uri="{FF2B5EF4-FFF2-40B4-BE49-F238E27FC236}">
                <a16:creationId xmlns:a16="http://schemas.microsoft.com/office/drawing/2014/main" id="{F161DD23-9433-60A2-685F-451D5AC98C4B}"/>
              </a:ext>
            </a:extLst>
          </p:cNvPr>
          <p:cNvSpPr/>
          <p:nvPr/>
        </p:nvSpPr>
        <p:spPr>
          <a:xfrm>
            <a:off x="314404" y="1942115"/>
            <a:ext cx="29141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IV. Impartición de la formación profesional</a:t>
            </a:r>
          </a:p>
          <a:p>
            <a:pPr algn="ctr"/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Capítulo I. Centros (Ley 3/2022, 30 de marzo)</a:t>
            </a:r>
          </a:p>
        </p:txBody>
      </p:sp>
      <p:sp>
        <p:nvSpPr>
          <p:cNvPr id="5" name="1 Rectángulo">
            <a:extLst>
              <a:ext uri="{FF2B5EF4-FFF2-40B4-BE49-F238E27FC236}">
                <a16:creationId xmlns:a16="http://schemas.microsoft.com/office/drawing/2014/main" id="{720DBBAF-0C5D-23B0-F504-0AF34BFD5683}"/>
              </a:ext>
            </a:extLst>
          </p:cNvPr>
          <p:cNvSpPr/>
          <p:nvPr/>
        </p:nvSpPr>
        <p:spPr>
          <a:xfrm>
            <a:off x="3436955" y="1942115"/>
            <a:ext cx="433969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77.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Centros del Sistema de Formación Profesional.</a:t>
            </a:r>
          </a:p>
          <a:p>
            <a:endParaRPr lang="es-E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Tendrán la consideración de centros del Sistema de Formación Profesional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establecidos y gestionados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las administraciones competentes al efecto,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 como los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autorizados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dichas administraciones para impartir ofertas de formación profesional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cualquiera de los grados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previstos en la presente ley, de forma exclusiva o simultáneamente con otro tipo de educación o formación,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 que concluyan oficialmente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acreditaciones,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certificados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títulos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formación profesional establecidos en la presente ley.</a:t>
            </a:r>
          </a:p>
          <a:p>
            <a:pPr algn="ctr"/>
            <a:endParaRPr lang="es-E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1 Rectángulo">
            <a:extLst>
              <a:ext uri="{FF2B5EF4-FFF2-40B4-BE49-F238E27FC236}">
                <a16:creationId xmlns:a16="http://schemas.microsoft.com/office/drawing/2014/main" id="{4746BC81-CDC1-340B-9EBD-64DC80D0119F}"/>
              </a:ext>
            </a:extLst>
          </p:cNvPr>
          <p:cNvSpPr/>
          <p:nvPr/>
        </p:nvSpPr>
        <p:spPr>
          <a:xfrm>
            <a:off x="7915522" y="2080614"/>
            <a:ext cx="413124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79.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Régimen de funcionamiento</a:t>
            </a:r>
          </a:p>
          <a:p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Administraciones educativas…..</a:t>
            </a:r>
          </a:p>
          <a:p>
            <a:pPr algn="just"/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Establecerán el procedimiento para que los </a:t>
            </a:r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centros del sistema educativo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oferten </a:t>
            </a:r>
            <a:r>
              <a:rPr lang="es-E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enseñanzas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formación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profesional </a:t>
            </a:r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puedan impartir cualquier oferta de </a:t>
            </a:r>
            <a:r>
              <a:rPr lang="es-ES" sz="1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formación</a:t>
            </a:r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profesional</a:t>
            </a:r>
            <a:r>
              <a:rPr lang="es-E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incluida en la ley, </a:t>
            </a:r>
            <a:r>
              <a:rPr lang="es-E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 como para que cualquier centro de </a:t>
            </a:r>
            <a:r>
              <a:rPr lang="es-E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formación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profesional pueda inscribirse como centro docente de </a:t>
            </a:r>
            <a:r>
              <a:rPr lang="es-E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enseñanza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universitaria del sistema educativo e impartir todas las ofertas de </a:t>
            </a:r>
            <a:r>
              <a:rPr lang="es-E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formación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profesional incluidas en la ley.</a:t>
            </a:r>
            <a:endParaRPr lang="es-E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F70A928-BE88-931A-5C3C-F2F8BC4F0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uevo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odelo</a:t>
            </a:r>
            <a:r>
              <a:rPr lang="es-ES" i="1" dirty="0"/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ormación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rofesional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9932D1-01EF-3C8D-2EFD-D0BD3383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247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66E1EDEA-A6FE-C0F3-22A5-501DA5679C10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0"/>
            </a:defPPr>
          </a:lstStyle>
          <a:p>
            <a:pPr marL="12700" marR="508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spc="50">
                <a:latin typeface="+mj-lt"/>
                <a:ea typeface="+mj-ea"/>
                <a:cs typeface="+mj-cs"/>
              </a:rPr>
              <a:t>UN</a:t>
            </a:r>
            <a:r>
              <a:rPr lang="en-US" sz="3300" b="1" spc="-70">
                <a:latin typeface="+mj-lt"/>
                <a:ea typeface="+mj-ea"/>
                <a:cs typeface="+mj-cs"/>
              </a:rPr>
              <a:t> </a:t>
            </a:r>
            <a:r>
              <a:rPr lang="en-US" sz="3300" b="1" spc="55">
                <a:latin typeface="+mj-lt"/>
                <a:ea typeface="+mj-ea"/>
                <a:cs typeface="+mj-cs"/>
              </a:rPr>
              <a:t>NUEVO</a:t>
            </a:r>
            <a:r>
              <a:rPr lang="en-US" sz="3300" b="1" spc="-70">
                <a:latin typeface="+mj-lt"/>
                <a:ea typeface="+mj-ea"/>
                <a:cs typeface="+mj-cs"/>
              </a:rPr>
              <a:t> </a:t>
            </a:r>
            <a:r>
              <a:rPr lang="en-US" sz="3300" b="1" spc="55">
                <a:latin typeface="+mj-lt"/>
                <a:ea typeface="+mj-ea"/>
                <a:cs typeface="+mj-cs"/>
              </a:rPr>
              <a:t>MODELO</a:t>
            </a:r>
            <a:r>
              <a:rPr lang="en-US" sz="3300" b="1" spc="-70">
                <a:latin typeface="+mj-lt"/>
                <a:ea typeface="+mj-ea"/>
                <a:cs typeface="+mj-cs"/>
              </a:rPr>
              <a:t> </a:t>
            </a:r>
            <a:r>
              <a:rPr lang="en-US" sz="3300" b="1">
                <a:latin typeface="+mj-lt"/>
                <a:ea typeface="+mj-ea"/>
                <a:cs typeface="+mj-cs"/>
              </a:rPr>
              <a:t>DE</a:t>
            </a:r>
            <a:r>
              <a:rPr lang="en-US" sz="3300" b="1" spc="-65">
                <a:latin typeface="+mj-lt"/>
                <a:ea typeface="+mj-ea"/>
                <a:cs typeface="+mj-cs"/>
              </a:rPr>
              <a:t> </a:t>
            </a:r>
            <a:r>
              <a:rPr lang="en-US" sz="3300" b="1" spc="-10">
                <a:latin typeface="+mj-lt"/>
                <a:ea typeface="+mj-ea"/>
                <a:cs typeface="+mj-cs"/>
              </a:rPr>
              <a:t>ACREDITACIÓN </a:t>
            </a:r>
            <a:r>
              <a:rPr lang="en-US" sz="3300" b="1">
                <a:latin typeface="+mj-lt"/>
                <a:ea typeface="+mj-ea"/>
                <a:cs typeface="+mj-cs"/>
              </a:rPr>
              <a:t>DE</a:t>
            </a:r>
            <a:r>
              <a:rPr lang="en-US" sz="3300" b="1" spc="-20">
                <a:latin typeface="+mj-lt"/>
                <a:ea typeface="+mj-ea"/>
                <a:cs typeface="+mj-cs"/>
              </a:rPr>
              <a:t> </a:t>
            </a:r>
            <a:r>
              <a:rPr lang="en-US" sz="3300" b="1" spc="-10">
                <a:latin typeface="+mj-lt"/>
                <a:ea typeface="+mj-ea"/>
                <a:cs typeface="+mj-cs"/>
              </a:rPr>
              <a:t>COMPETENCIAS</a:t>
            </a:r>
            <a:endParaRPr lang="en-US" sz="3300" b="1"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Representación en 3D de piezas de juego atadas con una cuerda">
            <a:extLst>
              <a:ext uri="{FF2B5EF4-FFF2-40B4-BE49-F238E27FC236}">
                <a16:creationId xmlns:a16="http://schemas.microsoft.com/office/drawing/2014/main" id="{CA023BDD-964F-73A5-EACC-C761C9850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327" b="15093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F9279599-0A04-CE87-3BB3-8B330875B654}"/>
              </a:ext>
            </a:extLst>
          </p:cNvPr>
          <p:cNvSpPr txBox="1">
            <a:spLocks noGrp="1"/>
          </p:cNvSpPr>
          <p:nvPr/>
        </p:nvSpPr>
        <p:spPr>
          <a:xfrm>
            <a:off x="4223982" y="3752850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 sz="1100" b="0" i="0">
                <a:solidFill>
                  <a:srgbClr val="1C2D72"/>
                </a:solidFill>
                <a:latin typeface="Verdana"/>
                <a:ea typeface="+mn-ea"/>
                <a:cs typeface="Verdana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40665" indent="-228600" defTabSz="9144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40665" algn="l"/>
              </a:tabLst>
            </a:pPr>
            <a:r>
              <a:rPr lang="en-US" sz="1500" spc="-20">
                <a:solidFill>
                  <a:schemeClr val="tx1"/>
                </a:solidFill>
                <a:latin typeface="+mn-lt"/>
                <a:cs typeface="+mn-cs"/>
              </a:rPr>
              <a:t>Se</a:t>
            </a:r>
            <a:r>
              <a:rPr lang="en-US" sz="1500" spc="-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suprimen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20">
                <a:solidFill>
                  <a:schemeClr val="tx1"/>
                </a:solidFill>
                <a:latin typeface="+mn-lt"/>
                <a:cs typeface="+mn-cs"/>
              </a:rPr>
              <a:t>las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convocatorias</a:t>
            </a:r>
            <a:r>
              <a:rPr lang="en-US" sz="1500" spc="-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ocasionales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y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limitadas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a</a:t>
            </a:r>
            <a:r>
              <a:rPr lang="en-US" sz="1500" spc="-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ciertas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unidades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spc="-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competencia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y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se</a:t>
            </a:r>
            <a:r>
              <a:rPr lang="en-US" sz="1500" spc="-6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crea</a:t>
            </a:r>
            <a:r>
              <a:rPr lang="en-US" sz="1500" spc="-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25">
                <a:solidFill>
                  <a:schemeClr val="tx1"/>
                </a:solidFill>
                <a:latin typeface="+mn-lt"/>
                <a:cs typeface="+mn-cs"/>
              </a:rPr>
              <a:t>un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procedimiento</a:t>
            </a:r>
            <a:r>
              <a:rPr lang="en-US" sz="1500" b="1" spc="14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administrativo</a:t>
            </a:r>
            <a:r>
              <a:rPr lang="en-US" sz="1500" b="1" spc="14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50">
                <a:solidFill>
                  <a:schemeClr val="tx1"/>
                </a:solidFill>
                <a:latin typeface="+mn-lt"/>
                <a:cs typeface="+mn-cs"/>
              </a:rPr>
              <a:t>abierto</a:t>
            </a:r>
            <a:r>
              <a:rPr lang="en-US" sz="1500" b="1" spc="14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6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b="1" spc="14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carácter</a:t>
            </a:r>
            <a:r>
              <a:rPr lang="en-US" sz="1500" b="1" spc="14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-10">
                <a:solidFill>
                  <a:schemeClr val="tx1"/>
                </a:solidFill>
                <a:latin typeface="+mn-lt"/>
                <a:cs typeface="+mn-cs"/>
              </a:rPr>
              <a:t>permanente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  <a:p>
            <a:pPr indent="-228600" defTabSz="914400">
              <a:lnSpc>
                <a:spcPct val="900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endParaRPr lang="en-US" sz="1500" spc="-10">
              <a:solidFill>
                <a:schemeClr val="tx1"/>
              </a:solidFill>
              <a:latin typeface="+mn-lt"/>
              <a:cs typeface="+mn-cs"/>
            </a:endParaRPr>
          </a:p>
          <a:p>
            <a:pPr marL="240665" indent="-228600" defTabSz="9144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40665" algn="l"/>
              </a:tabLst>
            </a:pP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Se</a:t>
            </a:r>
            <a:r>
              <a:rPr lang="en-US" sz="1500" b="1" spc="5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abre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a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todas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las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unidades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6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20">
                <a:solidFill>
                  <a:schemeClr val="tx1"/>
                </a:solidFill>
                <a:latin typeface="+mn-lt"/>
                <a:cs typeface="+mn-cs"/>
              </a:rPr>
              <a:t>competencia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-10">
                <a:solidFill>
                  <a:schemeClr val="tx1"/>
                </a:solidFill>
                <a:latin typeface="+mn-lt"/>
                <a:cs typeface="+mn-cs"/>
              </a:rPr>
              <a:t>existentes.</a:t>
            </a:r>
          </a:p>
          <a:p>
            <a:pPr indent="-228600" defTabSz="914400">
              <a:lnSpc>
                <a:spcPct val="90000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endParaRPr lang="en-US" sz="1500" b="1" spc="-10">
              <a:solidFill>
                <a:schemeClr val="tx1"/>
              </a:solidFill>
              <a:latin typeface="+mn-lt"/>
              <a:cs typeface="+mn-cs"/>
            </a:endParaRPr>
          </a:p>
          <a:p>
            <a:pPr marL="240665" indent="-228600" defTabSz="9144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40665" algn="l"/>
              </a:tabLst>
            </a:pP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Se</a:t>
            </a:r>
            <a:r>
              <a:rPr lang="en-US" sz="1500" b="1" spc="13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instala</a:t>
            </a:r>
            <a:r>
              <a:rPr lang="en-US" sz="1500" b="1" spc="13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en</a:t>
            </a:r>
            <a:r>
              <a:rPr lang="en-US" sz="1500" b="1" spc="13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todos</a:t>
            </a:r>
            <a:r>
              <a:rPr lang="en-US" sz="1500" b="1" spc="13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los</a:t>
            </a:r>
            <a:r>
              <a:rPr lang="en-US" sz="1500" b="1" spc="13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centros</a:t>
            </a:r>
            <a:r>
              <a:rPr lang="en-US" sz="1500" b="1" spc="13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6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b="1" spc="13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Formación</a:t>
            </a:r>
            <a:r>
              <a:rPr lang="en-US" sz="1500" b="1" spc="13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-10">
                <a:solidFill>
                  <a:schemeClr val="tx1"/>
                </a:solidFill>
                <a:latin typeface="+mn-lt"/>
                <a:cs typeface="+mn-cs"/>
              </a:rPr>
              <a:t>Profesional.</a:t>
            </a:r>
          </a:p>
          <a:p>
            <a:pPr indent="-228600" defTabSz="914400">
              <a:lnSpc>
                <a:spcPct val="90000"/>
              </a:lnSpc>
              <a:spcBef>
                <a:spcPts val="155"/>
              </a:spcBef>
              <a:buFont typeface="Arial" panose="020B0604020202020204" pitchFamily="34" charset="0"/>
              <a:buChar char="•"/>
            </a:pPr>
            <a:endParaRPr lang="en-US" sz="1500" b="1" spc="-10">
              <a:solidFill>
                <a:schemeClr val="tx1"/>
              </a:solidFill>
              <a:latin typeface="+mn-lt"/>
              <a:cs typeface="+mn-cs"/>
            </a:endParaRPr>
          </a:p>
          <a:p>
            <a:pPr marL="241300" marR="456565" indent="-228600" defTabSz="9144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Se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vincula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a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la</a:t>
            </a:r>
            <a:r>
              <a:rPr lang="en-US" sz="1500" b="1" spc="6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formación:</a:t>
            </a:r>
            <a:r>
              <a:rPr lang="en-US" sz="1500" b="1" spc="7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se</a:t>
            </a:r>
            <a:r>
              <a:rPr lang="en-US" sz="1500" spc="-1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garantiza</a:t>
            </a:r>
            <a:r>
              <a:rPr lang="en-US" sz="1500" spc="-1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la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oferta</a:t>
            </a:r>
            <a:r>
              <a:rPr lang="en-US" sz="1500" spc="-1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formación</a:t>
            </a:r>
            <a:r>
              <a:rPr lang="en-US" sz="1500" spc="-1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20">
                <a:solidFill>
                  <a:schemeClr val="tx1"/>
                </a:solidFill>
                <a:latin typeface="+mn-lt"/>
                <a:cs typeface="+mn-cs"/>
              </a:rPr>
              <a:t>necesaria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20">
                <a:solidFill>
                  <a:schemeClr val="tx1"/>
                </a:solidFill>
                <a:latin typeface="+mn-lt"/>
                <a:cs typeface="+mn-cs"/>
              </a:rPr>
              <a:t>para</a:t>
            </a:r>
            <a:r>
              <a:rPr lang="en-US" sz="1500" spc="-1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complementar </a:t>
            </a:r>
            <a:r>
              <a:rPr lang="en-US" sz="1500" spc="-25">
                <a:solidFill>
                  <a:schemeClr val="tx1"/>
                </a:solidFill>
                <a:latin typeface="+mn-lt"/>
                <a:cs typeface="+mn-cs"/>
              </a:rPr>
              <a:t>las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competencias</a:t>
            </a:r>
            <a:r>
              <a:rPr lang="en-US" sz="1500" spc="-5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no</a:t>
            </a:r>
            <a:r>
              <a:rPr lang="en-US" sz="1500" spc="-4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acreditadas.</a:t>
            </a:r>
          </a:p>
          <a:p>
            <a:pPr indent="-228600" defTabSz="914400">
              <a:lnSpc>
                <a:spcPct val="900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endParaRPr lang="en-US" sz="1500" spc="-10">
              <a:solidFill>
                <a:schemeClr val="tx1"/>
              </a:solidFill>
              <a:latin typeface="+mn-lt"/>
              <a:cs typeface="+mn-cs"/>
            </a:endParaRPr>
          </a:p>
          <a:p>
            <a:pPr marL="240665" indent="-228600" defTabSz="9144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40665" algn="l"/>
              </a:tabLst>
            </a:pP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Implicación</a:t>
            </a:r>
            <a:r>
              <a:rPr lang="en-US" sz="1500" b="1" spc="8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 spc="6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b="1" spc="9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las</a:t>
            </a:r>
            <a:r>
              <a:rPr lang="en-US" sz="1500" b="1" spc="8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b="1">
                <a:solidFill>
                  <a:schemeClr val="tx1"/>
                </a:solidFill>
                <a:latin typeface="+mn-lt"/>
                <a:cs typeface="+mn-cs"/>
              </a:rPr>
              <a:t>empresas</a:t>
            </a:r>
            <a:r>
              <a:rPr lang="en-US" sz="1500" b="1" spc="9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en</a:t>
            </a:r>
            <a:r>
              <a:rPr lang="en-US" sz="1500" spc="5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la</a:t>
            </a:r>
            <a:r>
              <a:rPr lang="en-US" sz="1500" spc="1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acreditación</a:t>
            </a:r>
            <a:r>
              <a:rPr lang="en-US" sz="1500" spc="1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>
                <a:solidFill>
                  <a:schemeClr val="tx1"/>
                </a:solidFill>
                <a:latin typeface="+mn-lt"/>
                <a:cs typeface="+mn-cs"/>
              </a:rPr>
              <a:t>de</a:t>
            </a:r>
            <a:r>
              <a:rPr lang="en-US" sz="1500" spc="1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35">
                <a:solidFill>
                  <a:schemeClr val="tx1"/>
                </a:solidFill>
                <a:latin typeface="+mn-lt"/>
                <a:cs typeface="+mn-cs"/>
              </a:rPr>
              <a:t>sus</a:t>
            </a:r>
            <a:r>
              <a:rPr lang="en-US" sz="1500" spc="1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500" spc="-10">
                <a:solidFill>
                  <a:schemeClr val="tx1"/>
                </a:solidFill>
                <a:latin typeface="+mn-lt"/>
                <a:cs typeface="+mn-cs"/>
              </a:rPr>
              <a:t>trabajadores.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BD178E8-684E-EDE2-C26C-5D77E19D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  <a:ea typeface="+mn-ea"/>
                <a:cs typeface="+mn-cs"/>
              </a:rPr>
              <a:t>Nuevo Modelo de Formación Profesional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58DEBE2-6B35-5BC6-5B5F-DD1592242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4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C53CA7AE-5C5C-6D47-988D-978B50EA8B1E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24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131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6CC4D315-0CFD-5A0C-D42A-954091C155DF}"/>
              </a:ext>
            </a:extLst>
          </p:cNvPr>
          <p:cNvSpPr txBox="1">
            <a:spLocks noGrp="1"/>
          </p:cNvSpPr>
          <p:nvPr/>
        </p:nvSpPr>
        <p:spPr>
          <a:xfrm>
            <a:off x="933227" y="886158"/>
            <a:ext cx="10130116" cy="828431"/>
          </a:xfrm>
          <a:prstGeom prst="rect">
            <a:avLst/>
          </a:prstGeom>
        </p:spPr>
        <p:txBody>
          <a:bodyPr vert="horz" wrap="square" lIns="0" tIns="271779" rIns="0" bIns="0" rtlCol="0">
            <a:spAutoFit/>
          </a:bodyPr>
          <a:lstStyle>
            <a:lvl1pPr>
              <a:defRPr sz="1700" b="0" i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451610">
              <a:lnSpc>
                <a:spcPct val="100000"/>
              </a:lnSpc>
              <a:spcBef>
                <a:spcPts val="100"/>
              </a:spcBef>
            </a:pPr>
            <a:r>
              <a:rPr sz="3600" spc="-35" dirty="0">
                <a:solidFill>
                  <a:schemeClr val="tx1"/>
                </a:solidFill>
              </a:rPr>
              <a:t>LA</a:t>
            </a:r>
            <a:r>
              <a:rPr sz="3600" spc="-70" dirty="0">
                <a:solidFill>
                  <a:schemeClr val="tx1"/>
                </a:solidFill>
              </a:rPr>
              <a:t> </a:t>
            </a:r>
            <a:r>
              <a:rPr sz="3600" spc="-100" dirty="0">
                <a:solidFill>
                  <a:schemeClr val="tx1"/>
                </a:solidFill>
              </a:rPr>
              <a:t>ORIENTACIÓN</a:t>
            </a:r>
            <a:r>
              <a:rPr sz="3600" spc="-65" dirty="0">
                <a:solidFill>
                  <a:schemeClr val="tx1"/>
                </a:solidFill>
              </a:rPr>
              <a:t> </a:t>
            </a:r>
            <a:r>
              <a:rPr sz="3600" spc="-55" dirty="0">
                <a:solidFill>
                  <a:schemeClr val="tx1"/>
                </a:solidFill>
              </a:rPr>
              <a:t>PROFESIONAL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390A1C7-87A8-66BD-1624-6D49F33D9E52}"/>
              </a:ext>
            </a:extLst>
          </p:cNvPr>
          <p:cNvSpPr txBox="1"/>
          <p:nvPr/>
        </p:nvSpPr>
        <p:spPr>
          <a:xfrm>
            <a:off x="7111221" y="2691359"/>
            <a:ext cx="3553460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Acceso</a:t>
            </a:r>
            <a:r>
              <a:rPr sz="1100" spc="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a</a:t>
            </a:r>
            <a:r>
              <a:rPr sz="1100" spc="5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1C2D72"/>
                </a:solidFill>
                <a:latin typeface="Verdana"/>
                <a:cs typeface="Verdana"/>
              </a:rPr>
              <a:t>un</a:t>
            </a:r>
            <a:r>
              <a:rPr sz="1100" spc="5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sistema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60" dirty="0">
                <a:solidFill>
                  <a:srgbClr val="1C2D72"/>
                </a:solidFill>
                <a:latin typeface="Arial"/>
                <a:cs typeface="Arial"/>
              </a:rPr>
              <a:t>de</a:t>
            </a:r>
            <a:r>
              <a:rPr sz="1100" b="1" spc="12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orientación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profesional</a:t>
            </a:r>
            <a:r>
              <a:rPr sz="1100" b="1" spc="500" dirty="0">
                <a:solidFill>
                  <a:srgbClr val="1C2D72"/>
                </a:solidFill>
                <a:latin typeface="Arial"/>
                <a:cs typeface="Arial"/>
              </a:rPr>
              <a:t> 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en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el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marco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50" dirty="0">
                <a:solidFill>
                  <a:srgbClr val="1C2D72"/>
                </a:solidFill>
                <a:latin typeface="Arial"/>
                <a:cs typeface="Arial"/>
              </a:rPr>
              <a:t>del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sistema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60" dirty="0">
                <a:solidFill>
                  <a:srgbClr val="1C2D72"/>
                </a:solidFill>
                <a:latin typeface="Arial"/>
                <a:cs typeface="Arial"/>
              </a:rPr>
              <a:t>de</a:t>
            </a:r>
            <a:r>
              <a:rPr sz="1100" b="1" spc="13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Formación</a:t>
            </a:r>
            <a:r>
              <a:rPr sz="1100" b="1" spc="13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Profesional incorporado…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1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al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proceso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3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formación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1C2D72"/>
                </a:solidFill>
                <a:latin typeface="Verdana"/>
                <a:cs typeface="Verdana"/>
              </a:rPr>
              <a:t>y</a:t>
            </a:r>
            <a:endParaRPr sz="11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1C2D72"/>
              </a:buClr>
              <a:buFont typeface="Verdana"/>
              <a:buChar char="•"/>
            </a:pPr>
            <a:endParaRPr sz="1100" dirty="0">
              <a:latin typeface="Verdana"/>
              <a:cs typeface="Verdana"/>
            </a:endParaRPr>
          </a:p>
          <a:p>
            <a:pPr marL="241300" marR="29337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al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procedimiento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acreditación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de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1C2D72"/>
                </a:solidFill>
                <a:latin typeface="Verdana"/>
                <a:cs typeface="Verdana"/>
              </a:rPr>
              <a:t>las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competencias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adquiridas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por</a:t>
            </a:r>
            <a:r>
              <a:rPr sz="1100" spc="-40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-3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experiencia laboral.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31CB6E79-0534-3E07-48C1-30A9754C0719}"/>
              </a:ext>
            </a:extLst>
          </p:cNvPr>
          <p:cNvSpPr txBox="1"/>
          <p:nvPr/>
        </p:nvSpPr>
        <p:spPr>
          <a:xfrm>
            <a:off x="7111221" y="4404838"/>
            <a:ext cx="314388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1C2D72"/>
                </a:solidFill>
                <a:latin typeface="Verdana"/>
                <a:cs typeface="Verdana"/>
              </a:rPr>
              <a:t>Se</a:t>
            </a:r>
            <a:r>
              <a:rPr sz="1100" spc="1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1C2D72"/>
                </a:solidFill>
                <a:latin typeface="Verdana"/>
                <a:cs typeface="Verdana"/>
              </a:rPr>
              <a:t>crea</a:t>
            </a:r>
            <a:r>
              <a:rPr sz="1100" spc="1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1C2D72"/>
                </a:solidFill>
                <a:latin typeface="Verdana"/>
                <a:cs typeface="Verdana"/>
              </a:rPr>
              <a:t>la</a:t>
            </a:r>
            <a:r>
              <a:rPr sz="1100" spc="15" dirty="0">
                <a:solidFill>
                  <a:srgbClr val="1C2D72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Estrategia</a:t>
            </a:r>
            <a:r>
              <a:rPr sz="1100" b="1" spc="9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General</a:t>
            </a:r>
            <a:r>
              <a:rPr sz="1100" b="1" spc="9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60" dirty="0">
                <a:solidFill>
                  <a:srgbClr val="1C2D72"/>
                </a:solidFill>
                <a:latin typeface="Arial"/>
                <a:cs typeface="Arial"/>
              </a:rPr>
              <a:t>de</a:t>
            </a:r>
            <a:r>
              <a:rPr sz="1100" b="1" spc="95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Orientación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Profesional</a:t>
            </a:r>
            <a:r>
              <a:rPr sz="1100" b="1" spc="110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50" dirty="0">
                <a:solidFill>
                  <a:srgbClr val="1C2D72"/>
                </a:solidFill>
                <a:latin typeface="Arial"/>
                <a:cs typeface="Arial"/>
              </a:rPr>
              <a:t>del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C2D72"/>
                </a:solidFill>
                <a:latin typeface="Arial"/>
                <a:cs typeface="Arial"/>
              </a:rPr>
              <a:t>sistema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60" dirty="0">
                <a:solidFill>
                  <a:srgbClr val="1C2D72"/>
                </a:solidFill>
                <a:latin typeface="Arial"/>
                <a:cs typeface="Arial"/>
              </a:rPr>
              <a:t>de</a:t>
            </a:r>
            <a:r>
              <a:rPr sz="1100" b="1" spc="114" dirty="0">
                <a:solidFill>
                  <a:srgbClr val="1C2D72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C2D72"/>
                </a:solidFill>
                <a:latin typeface="Arial"/>
                <a:cs typeface="Arial"/>
              </a:rPr>
              <a:t>Formación Profesional.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" name="object 5">
            <a:extLst>
              <a:ext uri="{FF2B5EF4-FFF2-40B4-BE49-F238E27FC236}">
                <a16:creationId xmlns:a16="http://schemas.microsoft.com/office/drawing/2014/main" id="{C015D6DF-C56F-65F9-945D-DB5FD2D973D8}"/>
              </a:ext>
            </a:extLst>
          </p:cNvPr>
          <p:cNvGrpSpPr/>
          <p:nvPr/>
        </p:nvGrpSpPr>
        <p:grpSpPr>
          <a:xfrm>
            <a:off x="1472455" y="2305653"/>
            <a:ext cx="4937689" cy="3143699"/>
            <a:chOff x="756000" y="2242807"/>
            <a:chExt cx="4937689" cy="3143699"/>
          </a:xfrm>
        </p:grpSpPr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D620D990-6149-6DBB-959F-AB2F3B2439DA}"/>
                </a:ext>
              </a:extLst>
            </p:cNvPr>
            <p:cNvSpPr/>
            <p:nvPr/>
          </p:nvSpPr>
          <p:spPr>
            <a:xfrm>
              <a:off x="1782994" y="2773419"/>
              <a:ext cx="2433320" cy="2305685"/>
            </a:xfrm>
            <a:custGeom>
              <a:avLst/>
              <a:gdLst/>
              <a:ahLst/>
              <a:cxnLst/>
              <a:rect l="l" t="t" r="r" b="b"/>
              <a:pathLst>
                <a:path w="2433320" h="2305685">
                  <a:moveTo>
                    <a:pt x="773633" y="0"/>
                  </a:moveTo>
                  <a:lnTo>
                    <a:pt x="728794" y="18226"/>
                  </a:lnTo>
                  <a:lnTo>
                    <a:pt x="684878" y="38135"/>
                  </a:lnTo>
                  <a:lnTo>
                    <a:pt x="641927" y="59686"/>
                  </a:lnTo>
                  <a:lnTo>
                    <a:pt x="599982" y="82837"/>
                  </a:lnTo>
                  <a:lnTo>
                    <a:pt x="559085" y="107549"/>
                  </a:lnTo>
                  <a:lnTo>
                    <a:pt x="519278" y="133778"/>
                  </a:lnTo>
                  <a:lnTo>
                    <a:pt x="480603" y="161485"/>
                  </a:lnTo>
                  <a:lnTo>
                    <a:pt x="443103" y="190628"/>
                  </a:lnTo>
                  <a:lnTo>
                    <a:pt x="406818" y="221166"/>
                  </a:lnTo>
                  <a:lnTo>
                    <a:pt x="371792" y="253057"/>
                  </a:lnTo>
                  <a:lnTo>
                    <a:pt x="338065" y="286262"/>
                  </a:lnTo>
                  <a:lnTo>
                    <a:pt x="305680" y="320738"/>
                  </a:lnTo>
                  <a:lnTo>
                    <a:pt x="274678" y="356444"/>
                  </a:lnTo>
                  <a:lnTo>
                    <a:pt x="245103" y="393340"/>
                  </a:lnTo>
                  <a:lnTo>
                    <a:pt x="216995" y="431384"/>
                  </a:lnTo>
                  <a:lnTo>
                    <a:pt x="190396" y="470534"/>
                  </a:lnTo>
                  <a:lnTo>
                    <a:pt x="165349" y="510751"/>
                  </a:lnTo>
                  <a:lnTo>
                    <a:pt x="141896" y="551993"/>
                  </a:lnTo>
                  <a:lnTo>
                    <a:pt x="120077" y="594218"/>
                  </a:lnTo>
                  <a:lnTo>
                    <a:pt x="99936" y="637385"/>
                  </a:lnTo>
                  <a:lnTo>
                    <a:pt x="81514" y="681454"/>
                  </a:lnTo>
                  <a:lnTo>
                    <a:pt x="64854" y="726383"/>
                  </a:lnTo>
                  <a:lnTo>
                    <a:pt x="49996" y="772131"/>
                  </a:lnTo>
                  <a:lnTo>
                    <a:pt x="36983" y="818657"/>
                  </a:lnTo>
                  <a:lnTo>
                    <a:pt x="25857" y="865920"/>
                  </a:lnTo>
                  <a:lnTo>
                    <a:pt x="16660" y="913879"/>
                  </a:lnTo>
                  <a:lnTo>
                    <a:pt x="9434" y="962492"/>
                  </a:lnTo>
                  <a:lnTo>
                    <a:pt x="4221" y="1011718"/>
                  </a:lnTo>
                  <a:lnTo>
                    <a:pt x="1062" y="1061517"/>
                  </a:lnTo>
                  <a:lnTo>
                    <a:pt x="0" y="1111846"/>
                  </a:lnTo>
                  <a:lnTo>
                    <a:pt x="965" y="1159843"/>
                  </a:lnTo>
                  <a:lnTo>
                    <a:pt x="3839" y="1207359"/>
                  </a:lnTo>
                  <a:lnTo>
                    <a:pt x="8583" y="1254358"/>
                  </a:lnTo>
                  <a:lnTo>
                    <a:pt x="15163" y="1300804"/>
                  </a:lnTo>
                  <a:lnTo>
                    <a:pt x="23541" y="1346663"/>
                  </a:lnTo>
                  <a:lnTo>
                    <a:pt x="33681" y="1391898"/>
                  </a:lnTo>
                  <a:lnTo>
                    <a:pt x="45547" y="1436474"/>
                  </a:lnTo>
                  <a:lnTo>
                    <a:pt x="59102" y="1480355"/>
                  </a:lnTo>
                  <a:lnTo>
                    <a:pt x="74310" y="1523505"/>
                  </a:lnTo>
                  <a:lnTo>
                    <a:pt x="91136" y="1565889"/>
                  </a:lnTo>
                  <a:lnTo>
                    <a:pt x="109542" y="1607471"/>
                  </a:lnTo>
                  <a:lnTo>
                    <a:pt x="129491" y="1648216"/>
                  </a:lnTo>
                  <a:lnTo>
                    <a:pt x="150949" y="1688087"/>
                  </a:lnTo>
                  <a:lnTo>
                    <a:pt x="173878" y="1727050"/>
                  </a:lnTo>
                  <a:lnTo>
                    <a:pt x="198243" y="1765068"/>
                  </a:lnTo>
                  <a:lnTo>
                    <a:pt x="224006" y="1802106"/>
                  </a:lnTo>
                  <a:lnTo>
                    <a:pt x="251132" y="1838128"/>
                  </a:lnTo>
                  <a:lnTo>
                    <a:pt x="279583" y="1873099"/>
                  </a:lnTo>
                  <a:lnTo>
                    <a:pt x="309325" y="1906982"/>
                  </a:lnTo>
                  <a:lnTo>
                    <a:pt x="340320" y="1939743"/>
                  </a:lnTo>
                  <a:lnTo>
                    <a:pt x="372532" y="1971346"/>
                  </a:lnTo>
                  <a:lnTo>
                    <a:pt x="405924" y="2001754"/>
                  </a:lnTo>
                  <a:lnTo>
                    <a:pt x="440462" y="2030933"/>
                  </a:lnTo>
                  <a:lnTo>
                    <a:pt x="476107" y="2058846"/>
                  </a:lnTo>
                  <a:lnTo>
                    <a:pt x="512824" y="2085459"/>
                  </a:lnTo>
                  <a:lnTo>
                    <a:pt x="550577" y="2110734"/>
                  </a:lnTo>
                  <a:lnTo>
                    <a:pt x="589328" y="2134638"/>
                  </a:lnTo>
                  <a:lnTo>
                    <a:pt x="629043" y="2157133"/>
                  </a:lnTo>
                  <a:lnTo>
                    <a:pt x="669683" y="2178185"/>
                  </a:lnTo>
                  <a:lnTo>
                    <a:pt x="711214" y="2197757"/>
                  </a:lnTo>
                  <a:lnTo>
                    <a:pt x="753599" y="2215815"/>
                  </a:lnTo>
                  <a:lnTo>
                    <a:pt x="796801" y="2232322"/>
                  </a:lnTo>
                  <a:lnTo>
                    <a:pt x="840784" y="2247243"/>
                  </a:lnTo>
                  <a:lnTo>
                    <a:pt x="885511" y="2260542"/>
                  </a:lnTo>
                  <a:lnTo>
                    <a:pt x="930948" y="2272183"/>
                  </a:lnTo>
                  <a:lnTo>
                    <a:pt x="977056" y="2282131"/>
                  </a:lnTo>
                  <a:lnTo>
                    <a:pt x="1023800" y="2290351"/>
                  </a:lnTo>
                  <a:lnTo>
                    <a:pt x="1071143" y="2296806"/>
                  </a:lnTo>
                  <a:lnTo>
                    <a:pt x="1119049" y="2301461"/>
                  </a:lnTo>
                  <a:lnTo>
                    <a:pt x="1167482" y="2304280"/>
                  </a:lnTo>
                  <a:lnTo>
                    <a:pt x="1216406" y="2305227"/>
                  </a:lnTo>
                  <a:lnTo>
                    <a:pt x="1265329" y="2304280"/>
                  </a:lnTo>
                  <a:lnTo>
                    <a:pt x="1313762" y="2301461"/>
                  </a:lnTo>
                  <a:lnTo>
                    <a:pt x="1361668" y="2296806"/>
                  </a:lnTo>
                  <a:lnTo>
                    <a:pt x="1409011" y="2290351"/>
                  </a:lnTo>
                  <a:lnTo>
                    <a:pt x="1455755" y="2282131"/>
                  </a:lnTo>
                  <a:lnTo>
                    <a:pt x="1501863" y="2272183"/>
                  </a:lnTo>
                  <a:lnTo>
                    <a:pt x="1547300" y="2260542"/>
                  </a:lnTo>
                  <a:lnTo>
                    <a:pt x="1592027" y="2247243"/>
                  </a:lnTo>
                  <a:lnTo>
                    <a:pt x="1636010" y="2232322"/>
                  </a:lnTo>
                  <a:lnTo>
                    <a:pt x="1679212" y="2215815"/>
                  </a:lnTo>
                  <a:lnTo>
                    <a:pt x="1721597" y="2197757"/>
                  </a:lnTo>
                  <a:lnTo>
                    <a:pt x="1763128" y="2178185"/>
                  </a:lnTo>
                  <a:lnTo>
                    <a:pt x="1803768" y="2157133"/>
                  </a:lnTo>
                  <a:lnTo>
                    <a:pt x="1843483" y="2134638"/>
                  </a:lnTo>
                  <a:lnTo>
                    <a:pt x="1882234" y="2110734"/>
                  </a:lnTo>
                  <a:lnTo>
                    <a:pt x="1919987" y="2085459"/>
                  </a:lnTo>
                  <a:lnTo>
                    <a:pt x="1956704" y="2058846"/>
                  </a:lnTo>
                  <a:lnTo>
                    <a:pt x="1992349" y="2030933"/>
                  </a:lnTo>
                  <a:lnTo>
                    <a:pt x="2026887" y="2001754"/>
                  </a:lnTo>
                  <a:lnTo>
                    <a:pt x="2060279" y="1971346"/>
                  </a:lnTo>
                  <a:lnTo>
                    <a:pt x="2092491" y="1939743"/>
                  </a:lnTo>
                  <a:lnTo>
                    <a:pt x="2123486" y="1906982"/>
                  </a:lnTo>
                  <a:lnTo>
                    <a:pt x="2153228" y="1873099"/>
                  </a:lnTo>
                  <a:lnTo>
                    <a:pt x="2181679" y="1838128"/>
                  </a:lnTo>
                  <a:lnTo>
                    <a:pt x="2208805" y="1802106"/>
                  </a:lnTo>
                  <a:lnTo>
                    <a:pt x="2234568" y="1765068"/>
                  </a:lnTo>
                  <a:lnTo>
                    <a:pt x="2258933" y="1727050"/>
                  </a:lnTo>
                  <a:lnTo>
                    <a:pt x="2281862" y="1688087"/>
                  </a:lnTo>
                  <a:lnTo>
                    <a:pt x="2303320" y="1648216"/>
                  </a:lnTo>
                  <a:lnTo>
                    <a:pt x="2323269" y="1607471"/>
                  </a:lnTo>
                  <a:lnTo>
                    <a:pt x="2341675" y="1565889"/>
                  </a:lnTo>
                  <a:lnTo>
                    <a:pt x="2358501" y="1523505"/>
                  </a:lnTo>
                  <a:lnTo>
                    <a:pt x="2373709" y="1480355"/>
                  </a:lnTo>
                  <a:lnTo>
                    <a:pt x="2387264" y="1436474"/>
                  </a:lnTo>
                  <a:lnTo>
                    <a:pt x="2399130" y="1391898"/>
                  </a:lnTo>
                  <a:lnTo>
                    <a:pt x="2409270" y="1346663"/>
                  </a:lnTo>
                  <a:lnTo>
                    <a:pt x="2417648" y="1300804"/>
                  </a:lnTo>
                  <a:lnTo>
                    <a:pt x="2424228" y="1254358"/>
                  </a:lnTo>
                  <a:lnTo>
                    <a:pt x="2428972" y="1207359"/>
                  </a:lnTo>
                  <a:lnTo>
                    <a:pt x="2431846" y="1159843"/>
                  </a:lnTo>
                  <a:lnTo>
                    <a:pt x="2432812" y="1111846"/>
                  </a:lnTo>
                  <a:lnTo>
                    <a:pt x="2432134" y="1056254"/>
                  </a:lnTo>
                  <a:lnTo>
                    <a:pt x="2430075" y="1002664"/>
                  </a:lnTo>
                  <a:lnTo>
                    <a:pt x="2426595" y="951000"/>
                  </a:lnTo>
                  <a:lnTo>
                    <a:pt x="2421654" y="901187"/>
                  </a:lnTo>
                  <a:lnTo>
                    <a:pt x="2415214" y="853149"/>
                  </a:lnTo>
                  <a:lnTo>
                    <a:pt x="2407235" y="806812"/>
                  </a:lnTo>
                  <a:lnTo>
                    <a:pt x="2397678" y="762101"/>
                  </a:lnTo>
                  <a:lnTo>
                    <a:pt x="2386503" y="718939"/>
                  </a:lnTo>
                  <a:lnTo>
                    <a:pt x="2373671" y="677253"/>
                  </a:lnTo>
                  <a:lnTo>
                    <a:pt x="2359142" y="636966"/>
                  </a:lnTo>
                  <a:lnTo>
                    <a:pt x="2342878" y="598003"/>
                  </a:lnTo>
                  <a:lnTo>
                    <a:pt x="2324838" y="560289"/>
                  </a:lnTo>
                  <a:lnTo>
                    <a:pt x="2304984" y="523748"/>
                  </a:lnTo>
                  <a:lnTo>
                    <a:pt x="2283275" y="488307"/>
                  </a:lnTo>
                  <a:lnTo>
                    <a:pt x="2259674" y="453888"/>
                  </a:lnTo>
                  <a:lnTo>
                    <a:pt x="2234139" y="420417"/>
                  </a:lnTo>
                  <a:lnTo>
                    <a:pt x="2206633" y="387819"/>
                  </a:lnTo>
                  <a:lnTo>
                    <a:pt x="2177115" y="356019"/>
                  </a:lnTo>
                  <a:lnTo>
                    <a:pt x="2145546" y="324941"/>
                  </a:lnTo>
                  <a:lnTo>
                    <a:pt x="2111887" y="294509"/>
                  </a:lnTo>
                  <a:lnTo>
                    <a:pt x="2076099" y="264649"/>
                  </a:lnTo>
                  <a:lnTo>
                    <a:pt x="2038142" y="235286"/>
                  </a:lnTo>
                  <a:lnTo>
                    <a:pt x="1997976" y="206344"/>
                  </a:lnTo>
                  <a:lnTo>
                    <a:pt x="1955563" y="177747"/>
                  </a:lnTo>
                  <a:lnTo>
                    <a:pt x="1910862" y="149422"/>
                  </a:lnTo>
                  <a:lnTo>
                    <a:pt x="1863836" y="121291"/>
                  </a:lnTo>
                  <a:lnTo>
                    <a:pt x="1814443" y="93281"/>
                  </a:lnTo>
                  <a:lnTo>
                    <a:pt x="1762645" y="65316"/>
                  </a:lnTo>
                </a:path>
              </a:pathLst>
            </a:custGeom>
            <a:ln w="253999">
              <a:solidFill>
                <a:srgbClr val="F4B53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FCC37CFE-0BF1-E69B-5E42-0AF8E2E3A5A5}"/>
                </a:ext>
              </a:extLst>
            </p:cNvPr>
            <p:cNvSpPr/>
            <p:nvPr/>
          </p:nvSpPr>
          <p:spPr>
            <a:xfrm>
              <a:off x="3545639" y="2728328"/>
              <a:ext cx="409575" cy="510540"/>
            </a:xfrm>
            <a:custGeom>
              <a:avLst/>
              <a:gdLst/>
              <a:ahLst/>
              <a:cxnLst/>
              <a:rect l="l" t="t" r="r" b="b"/>
              <a:pathLst>
                <a:path w="409575" h="510539">
                  <a:moveTo>
                    <a:pt x="139865" y="510501"/>
                  </a:moveTo>
                  <a:lnTo>
                    <a:pt x="0" y="110401"/>
                  </a:lnTo>
                  <a:lnTo>
                    <a:pt x="409206" y="0"/>
                  </a:lnTo>
                </a:path>
              </a:pathLst>
            </a:custGeom>
            <a:ln w="254000">
              <a:solidFill>
                <a:srgbClr val="F4B53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2A04D002-32B6-ADB1-C839-D421D32DB3C7}"/>
                </a:ext>
              </a:extLst>
            </p:cNvPr>
            <p:cNvSpPr/>
            <p:nvPr/>
          </p:nvSpPr>
          <p:spPr>
            <a:xfrm>
              <a:off x="3245463" y="4690357"/>
              <a:ext cx="1800225" cy="688975"/>
            </a:xfrm>
            <a:custGeom>
              <a:avLst/>
              <a:gdLst/>
              <a:ahLst/>
              <a:cxnLst/>
              <a:rect l="l" t="t" r="r" b="b"/>
              <a:pathLst>
                <a:path w="1800225" h="688975">
                  <a:moveTo>
                    <a:pt x="1647596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6092"/>
                  </a:lnTo>
                  <a:lnTo>
                    <a:pt x="2381" y="624198"/>
                  </a:lnTo>
                  <a:lnTo>
                    <a:pt x="19050" y="669442"/>
                  </a:lnTo>
                  <a:lnTo>
                    <a:pt x="64293" y="686111"/>
                  </a:lnTo>
                  <a:lnTo>
                    <a:pt x="152400" y="688492"/>
                  </a:lnTo>
                  <a:lnTo>
                    <a:pt x="1647596" y="688492"/>
                  </a:lnTo>
                  <a:lnTo>
                    <a:pt x="1735702" y="686111"/>
                  </a:lnTo>
                  <a:lnTo>
                    <a:pt x="1780946" y="669442"/>
                  </a:lnTo>
                  <a:lnTo>
                    <a:pt x="1797615" y="624198"/>
                  </a:lnTo>
                  <a:lnTo>
                    <a:pt x="1799996" y="536092"/>
                  </a:lnTo>
                  <a:lnTo>
                    <a:pt x="1799996" y="152400"/>
                  </a:lnTo>
                  <a:lnTo>
                    <a:pt x="1797615" y="64293"/>
                  </a:lnTo>
                  <a:lnTo>
                    <a:pt x="1780946" y="19050"/>
                  </a:lnTo>
                  <a:lnTo>
                    <a:pt x="1735702" y="2381"/>
                  </a:lnTo>
                  <a:lnTo>
                    <a:pt x="1647596" y="0"/>
                  </a:lnTo>
                  <a:close/>
                </a:path>
              </a:pathLst>
            </a:custGeom>
            <a:solidFill>
              <a:srgbClr val="21A09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03688836-570B-28B0-42F7-2DD136B5BAC8}"/>
                </a:ext>
              </a:extLst>
            </p:cNvPr>
            <p:cNvSpPr/>
            <p:nvPr/>
          </p:nvSpPr>
          <p:spPr>
            <a:xfrm>
              <a:off x="3893464" y="3380877"/>
              <a:ext cx="1800225" cy="688975"/>
            </a:xfrm>
            <a:custGeom>
              <a:avLst/>
              <a:gdLst/>
              <a:ahLst/>
              <a:cxnLst/>
              <a:rect l="l" t="t" r="r" b="b"/>
              <a:pathLst>
                <a:path w="1800225" h="688975">
                  <a:moveTo>
                    <a:pt x="1647596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6092"/>
                  </a:lnTo>
                  <a:lnTo>
                    <a:pt x="2381" y="624198"/>
                  </a:lnTo>
                  <a:lnTo>
                    <a:pt x="19050" y="669442"/>
                  </a:lnTo>
                  <a:lnTo>
                    <a:pt x="64293" y="686111"/>
                  </a:lnTo>
                  <a:lnTo>
                    <a:pt x="152400" y="688492"/>
                  </a:lnTo>
                  <a:lnTo>
                    <a:pt x="1647596" y="688492"/>
                  </a:lnTo>
                  <a:lnTo>
                    <a:pt x="1735702" y="686111"/>
                  </a:lnTo>
                  <a:lnTo>
                    <a:pt x="1780946" y="669442"/>
                  </a:lnTo>
                  <a:lnTo>
                    <a:pt x="1797615" y="624198"/>
                  </a:lnTo>
                  <a:lnTo>
                    <a:pt x="1799996" y="536092"/>
                  </a:lnTo>
                  <a:lnTo>
                    <a:pt x="1799996" y="152400"/>
                  </a:lnTo>
                  <a:lnTo>
                    <a:pt x="1797615" y="64293"/>
                  </a:lnTo>
                  <a:lnTo>
                    <a:pt x="1780946" y="19050"/>
                  </a:lnTo>
                  <a:lnTo>
                    <a:pt x="1735702" y="2381"/>
                  </a:lnTo>
                  <a:lnTo>
                    <a:pt x="1647596" y="0"/>
                  </a:lnTo>
                  <a:close/>
                </a:path>
              </a:pathLst>
            </a:custGeom>
            <a:solidFill>
              <a:srgbClr val="1E5111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8" name="object 10">
              <a:extLst>
                <a:ext uri="{FF2B5EF4-FFF2-40B4-BE49-F238E27FC236}">
                  <a16:creationId xmlns:a16="http://schemas.microsoft.com/office/drawing/2014/main" id="{AC3667AD-D3E4-D23C-797C-40330579C0B1}"/>
                </a:ext>
              </a:extLst>
            </p:cNvPr>
            <p:cNvSpPr/>
            <p:nvPr/>
          </p:nvSpPr>
          <p:spPr>
            <a:xfrm>
              <a:off x="2075464" y="2242807"/>
              <a:ext cx="1800225" cy="688975"/>
            </a:xfrm>
            <a:custGeom>
              <a:avLst/>
              <a:gdLst/>
              <a:ahLst/>
              <a:cxnLst/>
              <a:rect l="l" t="t" r="r" b="b"/>
              <a:pathLst>
                <a:path w="1800225" h="688975">
                  <a:moveTo>
                    <a:pt x="1647596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6092"/>
                  </a:lnTo>
                  <a:lnTo>
                    <a:pt x="2381" y="624198"/>
                  </a:lnTo>
                  <a:lnTo>
                    <a:pt x="19050" y="669442"/>
                  </a:lnTo>
                  <a:lnTo>
                    <a:pt x="64293" y="686111"/>
                  </a:lnTo>
                  <a:lnTo>
                    <a:pt x="152400" y="688492"/>
                  </a:lnTo>
                  <a:lnTo>
                    <a:pt x="1647596" y="688492"/>
                  </a:lnTo>
                  <a:lnTo>
                    <a:pt x="1735702" y="686111"/>
                  </a:lnTo>
                  <a:lnTo>
                    <a:pt x="1780946" y="669442"/>
                  </a:lnTo>
                  <a:lnTo>
                    <a:pt x="1797615" y="624198"/>
                  </a:lnTo>
                  <a:lnTo>
                    <a:pt x="1799996" y="536092"/>
                  </a:lnTo>
                  <a:lnTo>
                    <a:pt x="1799996" y="152400"/>
                  </a:lnTo>
                  <a:lnTo>
                    <a:pt x="1797615" y="64293"/>
                  </a:lnTo>
                  <a:lnTo>
                    <a:pt x="1780946" y="19050"/>
                  </a:lnTo>
                  <a:lnTo>
                    <a:pt x="1735702" y="2381"/>
                  </a:lnTo>
                  <a:lnTo>
                    <a:pt x="1647596" y="0"/>
                  </a:lnTo>
                  <a:close/>
                </a:path>
              </a:pathLst>
            </a:custGeom>
            <a:solidFill>
              <a:srgbClr val="E2442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" name="object 11">
              <a:extLst>
                <a:ext uri="{FF2B5EF4-FFF2-40B4-BE49-F238E27FC236}">
                  <a16:creationId xmlns:a16="http://schemas.microsoft.com/office/drawing/2014/main" id="{C2096BB4-7B4E-8D84-DDAA-7C6FA09592EF}"/>
                </a:ext>
              </a:extLst>
            </p:cNvPr>
            <p:cNvSpPr/>
            <p:nvPr/>
          </p:nvSpPr>
          <p:spPr>
            <a:xfrm>
              <a:off x="756000" y="3377566"/>
              <a:ext cx="1800225" cy="688975"/>
            </a:xfrm>
            <a:custGeom>
              <a:avLst/>
              <a:gdLst/>
              <a:ahLst/>
              <a:cxnLst/>
              <a:rect l="l" t="t" r="r" b="b"/>
              <a:pathLst>
                <a:path w="1800225" h="688975">
                  <a:moveTo>
                    <a:pt x="1647596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6092"/>
                  </a:lnTo>
                  <a:lnTo>
                    <a:pt x="2381" y="624198"/>
                  </a:lnTo>
                  <a:lnTo>
                    <a:pt x="19050" y="669442"/>
                  </a:lnTo>
                  <a:lnTo>
                    <a:pt x="64293" y="686111"/>
                  </a:lnTo>
                  <a:lnTo>
                    <a:pt x="152400" y="688492"/>
                  </a:lnTo>
                  <a:lnTo>
                    <a:pt x="1647596" y="688492"/>
                  </a:lnTo>
                  <a:lnTo>
                    <a:pt x="1735702" y="686111"/>
                  </a:lnTo>
                  <a:lnTo>
                    <a:pt x="1780946" y="669442"/>
                  </a:lnTo>
                  <a:lnTo>
                    <a:pt x="1797615" y="624198"/>
                  </a:lnTo>
                  <a:lnTo>
                    <a:pt x="1799996" y="536092"/>
                  </a:lnTo>
                  <a:lnTo>
                    <a:pt x="1799996" y="152400"/>
                  </a:lnTo>
                  <a:lnTo>
                    <a:pt x="1797615" y="64293"/>
                  </a:lnTo>
                  <a:lnTo>
                    <a:pt x="1780946" y="19050"/>
                  </a:lnTo>
                  <a:lnTo>
                    <a:pt x="1735702" y="2381"/>
                  </a:lnTo>
                  <a:lnTo>
                    <a:pt x="1647596" y="0"/>
                  </a:lnTo>
                  <a:close/>
                </a:path>
              </a:pathLst>
            </a:custGeom>
            <a:solidFill>
              <a:srgbClr val="2B72B5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" name="object 12">
              <a:extLst>
                <a:ext uri="{FF2B5EF4-FFF2-40B4-BE49-F238E27FC236}">
                  <a16:creationId xmlns:a16="http://schemas.microsoft.com/office/drawing/2014/main" id="{B488E3C7-5F53-8108-5DF2-D3F4624AB67D}"/>
                </a:ext>
              </a:extLst>
            </p:cNvPr>
            <p:cNvSpPr/>
            <p:nvPr/>
          </p:nvSpPr>
          <p:spPr>
            <a:xfrm>
              <a:off x="1103463" y="4697531"/>
              <a:ext cx="1800225" cy="688975"/>
            </a:xfrm>
            <a:custGeom>
              <a:avLst/>
              <a:gdLst/>
              <a:ahLst/>
              <a:cxnLst/>
              <a:rect l="l" t="t" r="r" b="b"/>
              <a:pathLst>
                <a:path w="1800225" h="688975">
                  <a:moveTo>
                    <a:pt x="1647596" y="0"/>
                  </a:moveTo>
                  <a:lnTo>
                    <a:pt x="152400" y="0"/>
                  </a:ln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536092"/>
                  </a:lnTo>
                  <a:lnTo>
                    <a:pt x="2381" y="624198"/>
                  </a:lnTo>
                  <a:lnTo>
                    <a:pt x="19050" y="669442"/>
                  </a:lnTo>
                  <a:lnTo>
                    <a:pt x="64293" y="686111"/>
                  </a:lnTo>
                  <a:lnTo>
                    <a:pt x="152400" y="688492"/>
                  </a:lnTo>
                  <a:lnTo>
                    <a:pt x="1647596" y="688492"/>
                  </a:lnTo>
                  <a:lnTo>
                    <a:pt x="1735702" y="686111"/>
                  </a:lnTo>
                  <a:lnTo>
                    <a:pt x="1780946" y="669442"/>
                  </a:lnTo>
                  <a:lnTo>
                    <a:pt x="1797615" y="624198"/>
                  </a:lnTo>
                  <a:lnTo>
                    <a:pt x="1799996" y="536092"/>
                  </a:lnTo>
                  <a:lnTo>
                    <a:pt x="1799996" y="152400"/>
                  </a:lnTo>
                  <a:lnTo>
                    <a:pt x="1797615" y="64293"/>
                  </a:lnTo>
                  <a:lnTo>
                    <a:pt x="1780946" y="19050"/>
                  </a:lnTo>
                  <a:lnTo>
                    <a:pt x="1735702" y="2381"/>
                  </a:lnTo>
                  <a:lnTo>
                    <a:pt x="1647596" y="0"/>
                  </a:lnTo>
                  <a:close/>
                </a:path>
              </a:pathLst>
            </a:custGeom>
            <a:solidFill>
              <a:srgbClr val="A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9" name="object 13">
            <a:extLst>
              <a:ext uri="{FF2B5EF4-FFF2-40B4-BE49-F238E27FC236}">
                <a16:creationId xmlns:a16="http://schemas.microsoft.com/office/drawing/2014/main" id="{07E1FE3D-3461-685F-CBA6-EDF96AB71BF4}"/>
              </a:ext>
            </a:extLst>
          </p:cNvPr>
          <p:cNvSpPr txBox="1"/>
          <p:nvPr/>
        </p:nvSpPr>
        <p:spPr>
          <a:xfrm>
            <a:off x="4290908" y="4867347"/>
            <a:ext cx="11410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58750" marR="5080" indent="-146685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Administraciones autonómicas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AC9CAC94-C325-45E4-B4EC-F7B408835210}"/>
              </a:ext>
            </a:extLst>
          </p:cNvPr>
          <p:cNvSpPr txBox="1"/>
          <p:nvPr/>
        </p:nvSpPr>
        <p:spPr>
          <a:xfrm>
            <a:off x="4838837" y="3478353"/>
            <a:ext cx="13411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080" indent="6985" algn="just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Centros</a:t>
            </a:r>
            <a:r>
              <a:rPr sz="1000" b="1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autorizados 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000" b="1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pertenecientes</a:t>
            </a:r>
            <a:r>
              <a:rPr sz="1000" b="1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al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sistema</a:t>
            </a:r>
            <a:r>
              <a:rPr sz="10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educativo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5AEA6B29-67FA-E535-C10C-473A7F443758}"/>
              </a:ext>
            </a:extLst>
          </p:cNvPr>
          <p:cNvSpPr txBox="1"/>
          <p:nvPr/>
        </p:nvSpPr>
        <p:spPr>
          <a:xfrm>
            <a:off x="3058298" y="2495996"/>
            <a:ext cx="12661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Centros</a:t>
            </a:r>
            <a:r>
              <a:rPr sz="1000" b="1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educativos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6">
            <a:extLst>
              <a:ext uri="{FF2B5EF4-FFF2-40B4-BE49-F238E27FC236}">
                <a16:creationId xmlns:a16="http://schemas.microsoft.com/office/drawing/2014/main" id="{E655E594-DCE3-35EC-1119-CBADB5B500AA}"/>
              </a:ext>
            </a:extLst>
          </p:cNvPr>
          <p:cNvSpPr txBox="1"/>
          <p:nvPr/>
        </p:nvSpPr>
        <p:spPr>
          <a:xfrm>
            <a:off x="1930473" y="3630753"/>
            <a:ext cx="8832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Tercer</a:t>
            </a:r>
            <a:r>
              <a:rPr sz="10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7">
            <a:extLst>
              <a:ext uri="{FF2B5EF4-FFF2-40B4-BE49-F238E27FC236}">
                <a16:creationId xmlns:a16="http://schemas.microsoft.com/office/drawing/2014/main" id="{2EC6DBEB-2B42-E68B-0F51-DCA5D4E20417}"/>
              </a:ext>
            </a:extLst>
          </p:cNvPr>
          <p:cNvSpPr txBox="1"/>
          <p:nvPr/>
        </p:nvSpPr>
        <p:spPr>
          <a:xfrm>
            <a:off x="2155703" y="4950721"/>
            <a:ext cx="11277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Agentes</a:t>
            </a:r>
            <a:r>
              <a:rPr sz="10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Sociales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D8BA5C7-B4BE-CFB3-B8D2-2DABADB9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uevo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odelo</a:t>
            </a:r>
            <a:r>
              <a:rPr lang="es-ES" i="1" dirty="0"/>
              <a:t> de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ormación</a:t>
            </a:r>
            <a:r>
              <a:rPr lang="es-ES" i="1" dirty="0"/>
              <a:t> </a:t>
            </a:r>
            <a:r>
              <a:rPr lang="es-ES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s-ES" i="1" dirty="0">
                <a:solidFill>
                  <a:schemeClr val="accent1">
                    <a:lumMod val="50000"/>
                  </a:schemeClr>
                </a:solidFill>
              </a:rPr>
              <a:t>rofesional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F909C89-8E42-A49F-9C0E-BB40DA25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A7AE-5C5C-6D47-988D-978B50EA8B1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6811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B6AAD3E-85CA-C3EB-9EB2-EB45A8864C55}"/>
              </a:ext>
            </a:extLst>
          </p:cNvPr>
          <p:cNvSpPr txBox="1"/>
          <p:nvPr/>
        </p:nvSpPr>
        <p:spPr>
          <a:xfrm>
            <a:off x="7725360" y="1843416"/>
            <a:ext cx="3628440" cy="1211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6AAD3E-85CA-C3EB-9EB2-EB45A8864C55}"/>
              </a:ext>
            </a:extLst>
          </p:cNvPr>
          <p:cNvSpPr txBox="1"/>
          <p:nvPr/>
        </p:nvSpPr>
        <p:spPr>
          <a:xfrm>
            <a:off x="7687260" y="3930449"/>
            <a:ext cx="3628440" cy="1886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Ángel Martín Villota</a:t>
            </a:r>
          </a:p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CEOE 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angel.martin@ceoevalladolid.es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50E75C-A086-1AB9-326F-0DD2E1B4F0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4" r="7098"/>
          <a:stretch/>
        </p:blipFill>
        <p:spPr>
          <a:xfrm>
            <a:off x="20" y="-513"/>
            <a:ext cx="3463613" cy="3429000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FE2E552-2395-0D4F-2AAD-CDD836E3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Nuevo Modelo de Formación Profesional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8685916-84B0-3CA4-C5BA-7E013A2EE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773024" y="0"/>
            <a:ext cx="123362" cy="6858000"/>
            <a:chOff x="12068638" y="0"/>
            <a:chExt cx="123362" cy="6858000"/>
          </a:xfrm>
        </p:grpSpPr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DF22B305-FCAF-4D95-ED89-0A807534D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ED4597-3CC6-EE47-65D6-8A863F09D0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22597F8-8016-2336-8E16-AC3136BE6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53CA7AE-5C5C-6D47-988D-978B50EA8B1E}" type="slidenum">
              <a:rPr lang="en-US" smtClean="0"/>
              <a:pPr defTabSz="914400">
                <a:spcAft>
                  <a:spcPts val="600"/>
                </a:spcAft>
              </a:pPr>
              <a:t>26</a:t>
            </a:fld>
            <a:endParaRPr lang="en-U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C520CC8-39A3-BA9E-C251-6D367A0DA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948" y="3527553"/>
            <a:ext cx="5615597" cy="2900518"/>
          </a:xfrm>
        </p:spPr>
        <p:txBody>
          <a:bodyPr>
            <a:normAutofit/>
          </a:bodyPr>
          <a:lstStyle/>
          <a:p>
            <a:br>
              <a:rPr lang="es-ES" sz="2400" b="1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2400" b="1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2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400" b="1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JORNADA </a:t>
            </a:r>
            <a:br>
              <a:rPr lang="es-ES" sz="2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400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La ordenación del nuevo </a:t>
            </a:r>
            <a:br>
              <a:rPr lang="es-ES" sz="2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400" kern="0" dirty="0">
                <a:latin typeface="Arial Rounded MT Bold" panose="020F0704030504030204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Sistema de Formación Profesional Aspectos generales</a:t>
            </a:r>
            <a:br>
              <a:rPr lang="es-ES" sz="2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9769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Words>2521</Words>
  <Application>Microsoft Office PowerPoint</Application>
  <PresentationFormat>Panorámica</PresentationFormat>
  <Paragraphs>347</Paragraphs>
  <Slides>26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8" baseType="lpstr">
      <vt:lpstr>Aptos</vt:lpstr>
      <vt:lpstr>Aptos ExtraBold</vt:lpstr>
      <vt:lpstr>Arial</vt:lpstr>
      <vt:lpstr>Arial Black</vt:lpstr>
      <vt:lpstr>Arial Rounded MT Bold</vt:lpstr>
      <vt:lpstr>Calibri</vt:lpstr>
      <vt:lpstr>Calibri Light</vt:lpstr>
      <vt:lpstr>Times New Roman</vt:lpstr>
      <vt:lpstr>verdana</vt:lpstr>
      <vt:lpstr>verdana</vt:lpstr>
      <vt:lpstr>Wingdings</vt:lpstr>
      <vt:lpstr>Office 2013 - Tema de 2022</vt:lpstr>
      <vt:lpstr>   JORNADA  La ordenación del nuevo  Sistema de Formación Profesional Aspectos generales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JORNADA  La ordenación del nuevo  Sistema de Formación Profesional Aspectos generales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Ángel Martín Villota</dc:creator>
  <cp:lastModifiedBy>Ángel Martín Villota</cp:lastModifiedBy>
  <cp:revision>54</cp:revision>
  <dcterms:created xsi:type="dcterms:W3CDTF">2024-01-22T11:30:41Z</dcterms:created>
  <dcterms:modified xsi:type="dcterms:W3CDTF">2024-03-14T12:16:56Z</dcterms:modified>
</cp:coreProperties>
</file>